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E9599-0923-4470-917D-B3CBF9B2777B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D0343-7635-4A46-BFE8-DCA80F1607A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0343-7635-4A46-BFE8-DCA80F1607A7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0343-7635-4A46-BFE8-DCA80F1607A7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0343-7635-4A46-BFE8-DCA80F1607A7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0343-7635-4A46-BFE8-DCA80F1607A7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b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0343-7635-4A46-BFE8-DCA80F1607A7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333F-DCE5-4024-85BD-9A603085CFE3}" type="datetimeFigureOut">
              <a:rPr lang="tr-TR" smtClean="0"/>
              <a:pPr/>
              <a:t>11.03.2014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F1F2-B591-4A1B-9111-8D708FD86F8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Çalışma soruları 3. hafta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Şeyh Sait isyanı</a:t>
            </a:r>
            <a:endParaRPr lang="tr-TR" sz="1200" dirty="0" smtClean="0"/>
          </a:p>
          <a:p>
            <a:r>
              <a:rPr lang="tr-TR" sz="1200" b="1" dirty="0" smtClean="0"/>
              <a:t>-Mustafa Kemal’e Suikast Girişimi</a:t>
            </a:r>
            <a:endParaRPr lang="tr-TR" sz="1200" dirty="0" smtClean="0"/>
          </a:p>
          <a:p>
            <a:r>
              <a:rPr lang="tr-TR" sz="1200" b="1" dirty="0" smtClean="0"/>
              <a:t>-Menemen Olayı</a:t>
            </a:r>
            <a:endParaRPr lang="tr-TR" sz="1200" dirty="0" smtClean="0"/>
          </a:p>
          <a:p>
            <a:r>
              <a:rPr lang="tr-TR" sz="1200" b="1" dirty="0" smtClean="0"/>
              <a:t>Yukarıda verilen olayların ortak özelliği aşağıdakilerden hangisinde doğru verilmiştir?</a:t>
            </a:r>
            <a:endParaRPr lang="tr-TR" sz="1200" dirty="0" smtClean="0"/>
          </a:p>
          <a:p>
            <a:r>
              <a:rPr lang="tr-TR" sz="1200" dirty="0" smtClean="0"/>
              <a:t>A. Atatürk ve İnkılaplarına karşı olmaları</a:t>
            </a:r>
          </a:p>
          <a:p>
            <a:r>
              <a:rPr lang="tr-TR" sz="1200" dirty="0" smtClean="0"/>
              <a:t>B. İngilizler tarafından desteklenmeleri</a:t>
            </a:r>
          </a:p>
          <a:p>
            <a:r>
              <a:rPr lang="tr-TR" sz="1200" dirty="0" smtClean="0"/>
              <a:t>C. Çok partili sisteme karşı çıkmaları</a:t>
            </a:r>
          </a:p>
          <a:p>
            <a:r>
              <a:rPr lang="tr-TR" sz="1200" dirty="0" smtClean="0"/>
              <a:t>D. Tüm halktan destek görmeleri</a:t>
            </a:r>
          </a:p>
          <a:p>
            <a:r>
              <a:rPr lang="tr-TR" sz="1200" dirty="0" smtClean="0"/>
              <a:t>E. Musul sorunu yüzünden çıkmaları</a:t>
            </a:r>
          </a:p>
          <a:p>
            <a:r>
              <a:rPr lang="tr-TR" sz="1200" dirty="0" smtClean="0"/>
              <a:t> </a:t>
            </a:r>
          </a:p>
          <a:p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Türkiye’de cumhuriyet rejimini ve inkılapları hedef alan ayaklanmalara son vermek için hangi yasa ve yargı organı aracılığıyla mücadele edilmiştir?</a:t>
            </a:r>
            <a:endParaRPr lang="tr-TR" sz="1200" dirty="0" smtClean="0"/>
          </a:p>
          <a:p>
            <a:r>
              <a:rPr lang="tr-TR" sz="1200" dirty="0" smtClean="0"/>
              <a:t>A. Hiyanet-i </a:t>
            </a:r>
            <a:r>
              <a:rPr lang="tr-TR" sz="1200" smtClean="0"/>
              <a:t>Vataniye-Bağımsız </a:t>
            </a:r>
            <a:r>
              <a:rPr lang="tr-TR" sz="1200" smtClean="0"/>
              <a:t>Mahkemeler</a:t>
            </a:r>
            <a:endParaRPr lang="tr-TR" sz="1200" dirty="0" smtClean="0"/>
          </a:p>
          <a:p>
            <a:r>
              <a:rPr lang="tr-TR" sz="1200" dirty="0" smtClean="0"/>
              <a:t>B. Takrir-i Sükun-İstiklal mahkemeleri</a:t>
            </a:r>
          </a:p>
          <a:p>
            <a:r>
              <a:rPr lang="tr-TR" sz="1200" dirty="0" smtClean="0"/>
              <a:t>C. Tekalif-i Milliye-İstiklal Mahklemeleri</a:t>
            </a:r>
          </a:p>
          <a:p>
            <a:r>
              <a:rPr lang="tr-TR" sz="1200" dirty="0" smtClean="0"/>
              <a:t>D. Takrir-i Sükun-Bağımsız mahkemeler</a:t>
            </a:r>
          </a:p>
          <a:p>
            <a:r>
              <a:rPr lang="tr-TR" sz="1200" dirty="0" smtClean="0"/>
              <a:t>E. Tekalif-i Milliye-Bağımsız Mahkemeler</a:t>
            </a:r>
          </a:p>
          <a:p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Atatürk’ün sağlığında çok partili hayata geçiş denemelerinin başarısızlıkla sonuçlanmasının en önemli nedeni aşağıdakilerden hangisidir?</a:t>
            </a:r>
            <a:endParaRPr lang="tr-TR" sz="1200" dirty="0" smtClean="0"/>
          </a:p>
          <a:p>
            <a:r>
              <a:rPr lang="tr-TR" sz="1200" dirty="0" smtClean="0"/>
              <a:t>A. Avrupalı devletlerin baskısı</a:t>
            </a:r>
          </a:p>
          <a:p>
            <a:r>
              <a:rPr lang="tr-TR" sz="1200" dirty="0" smtClean="0"/>
              <a:t>B. Halifenin halk üzerindeki etkisi</a:t>
            </a:r>
          </a:p>
          <a:p>
            <a:r>
              <a:rPr lang="tr-TR" sz="1200" dirty="0" smtClean="0"/>
              <a:t>C. Halkın demokrasiye hazır olmaması</a:t>
            </a:r>
          </a:p>
          <a:p>
            <a:r>
              <a:rPr lang="tr-TR" sz="1200" dirty="0" smtClean="0"/>
              <a:t>D. Padişahın halkı kışkırtması</a:t>
            </a:r>
          </a:p>
          <a:p>
            <a:r>
              <a:rPr lang="tr-TR" sz="1200" dirty="0" smtClean="0"/>
              <a:t>E. Devlet yönetimindekilerin tecrübeli 	olmaması</a:t>
            </a:r>
          </a:p>
          <a:p>
            <a:r>
              <a:rPr lang="tr-TR" sz="1200" dirty="0" smtClean="0"/>
              <a:t> </a:t>
            </a:r>
          </a:p>
          <a:p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Atatürk Döneminde çok partili hayatın gerçekleşebilmesi için bizzat Mustafa Kemal Atatürk’ün telkinleri doğrultusunda siyasi parti kuran ve daha sonra kurduğu bu partiyi kapatan devlet adamı aşağıdakilerden hangisidir?</a:t>
            </a:r>
            <a:endParaRPr lang="tr-TR" sz="1200" dirty="0" smtClean="0"/>
          </a:p>
          <a:p>
            <a:r>
              <a:rPr lang="tr-TR" sz="1200" dirty="0" smtClean="0"/>
              <a:t>A. Rauf Orbay</a:t>
            </a:r>
          </a:p>
          <a:p>
            <a:r>
              <a:rPr lang="tr-TR" sz="1200" dirty="0" smtClean="0"/>
              <a:t>B. Celal Bayar</a:t>
            </a:r>
          </a:p>
          <a:p>
            <a:r>
              <a:rPr lang="tr-TR" sz="1200" dirty="0" smtClean="0"/>
              <a:t>C. İsmet İnönü</a:t>
            </a:r>
          </a:p>
          <a:p>
            <a:r>
              <a:rPr lang="tr-TR" sz="1200" dirty="0" smtClean="0"/>
              <a:t>D. Fethi Okyar </a:t>
            </a:r>
          </a:p>
          <a:p>
            <a:r>
              <a:rPr lang="tr-TR" sz="1200" dirty="0" smtClean="0"/>
              <a:t>E. Kazım Karabekir</a:t>
            </a:r>
          </a:p>
          <a:p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b="1" dirty="0" smtClean="0"/>
              <a:t>Türkiye Cumhuriyeti tarihinde cumhuriyet rejimine karşı yapılan ayaklanma olarak aşağıdakilerden hangisi kabul görmektedir?</a:t>
            </a:r>
            <a:endParaRPr lang="tr-TR" sz="1200" dirty="0" smtClean="0"/>
          </a:p>
          <a:p>
            <a:r>
              <a:rPr lang="tr-TR" sz="1200" dirty="0" smtClean="0"/>
              <a:t>A. Menemen isyanı</a:t>
            </a:r>
          </a:p>
          <a:p>
            <a:r>
              <a:rPr lang="tr-TR" sz="1200" dirty="0" smtClean="0"/>
              <a:t>B. Şeyh Said İsyanı</a:t>
            </a:r>
          </a:p>
          <a:p>
            <a:r>
              <a:rPr lang="tr-TR" sz="1200" dirty="0" smtClean="0"/>
              <a:t>C. Çerkez Ethem isyanı</a:t>
            </a:r>
          </a:p>
          <a:p>
            <a:r>
              <a:rPr lang="tr-TR" sz="1200" dirty="0" smtClean="0"/>
              <a:t>D. Şeyh Bedrettin isyanı</a:t>
            </a:r>
          </a:p>
          <a:p>
            <a:r>
              <a:rPr lang="tr-TR" sz="1200" dirty="0" smtClean="0"/>
              <a:t>E. Hendek isyanı</a:t>
            </a:r>
          </a:p>
          <a:p>
            <a:endParaRPr lang="tr-T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239</Words>
  <Application>Microsoft Office PowerPoint</Application>
  <PresentationFormat>Ekran Gösterisi (4:3)</PresentationFormat>
  <Paragraphs>46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Theme</vt:lpstr>
      <vt:lpstr>Çalışma soruları 3. hafta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Çalışma soruları 3. hafta</dc:title>
  <dc:creator>Aytencik</dc:creator>
  <cp:lastModifiedBy>lnv</cp:lastModifiedBy>
  <cp:revision>3</cp:revision>
  <dcterms:created xsi:type="dcterms:W3CDTF">2014-03-10T22:31:24Z</dcterms:created>
  <dcterms:modified xsi:type="dcterms:W3CDTF">2014-03-10T23:32:46Z</dcterms:modified>
</cp:coreProperties>
</file>