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7D2512-C0DD-44B0-8A97-C388B15651D8}" type="datetimeFigureOut">
              <a:rPr lang="tr-TR" smtClean="0"/>
              <a:pPr/>
              <a:t>31.03.2014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2CC7FD-40B1-47AA-AF61-2CDC433BA95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CC7FD-40B1-47AA-AF61-2CDC433BA957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CC7FD-40B1-47AA-AF61-2CDC433BA957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CC7FD-40B1-47AA-AF61-2CDC433BA957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CC7FD-40B1-47AA-AF61-2CDC433BA957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CC7FD-40B1-47AA-AF61-2CDC433BA957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mtClean="0"/>
              <a:t>c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CC7FD-40B1-47AA-AF61-2CDC433BA957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CF0A-F616-4B33-9866-148E9724BB92}" type="datetimeFigureOut">
              <a:rPr lang="tr-TR" smtClean="0"/>
              <a:pPr/>
              <a:t>31.03.2014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3F116-275B-4103-8EC6-27C399F754D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CF0A-F616-4B33-9866-148E9724BB92}" type="datetimeFigureOut">
              <a:rPr lang="tr-TR" smtClean="0"/>
              <a:pPr/>
              <a:t>31.03.2014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3F116-275B-4103-8EC6-27C399F754D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CF0A-F616-4B33-9866-148E9724BB92}" type="datetimeFigureOut">
              <a:rPr lang="tr-TR" smtClean="0"/>
              <a:pPr/>
              <a:t>31.03.2014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3F116-275B-4103-8EC6-27C399F754D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CF0A-F616-4B33-9866-148E9724BB92}" type="datetimeFigureOut">
              <a:rPr lang="tr-TR" smtClean="0"/>
              <a:pPr/>
              <a:t>31.03.2014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3F116-275B-4103-8EC6-27C399F754D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CF0A-F616-4B33-9866-148E9724BB92}" type="datetimeFigureOut">
              <a:rPr lang="tr-TR" smtClean="0"/>
              <a:pPr/>
              <a:t>31.03.2014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3F116-275B-4103-8EC6-27C399F754D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CF0A-F616-4B33-9866-148E9724BB92}" type="datetimeFigureOut">
              <a:rPr lang="tr-TR" smtClean="0"/>
              <a:pPr/>
              <a:t>31.03.2014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3F116-275B-4103-8EC6-27C399F754D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CF0A-F616-4B33-9866-148E9724BB92}" type="datetimeFigureOut">
              <a:rPr lang="tr-TR" smtClean="0"/>
              <a:pPr/>
              <a:t>31.03.2014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3F116-275B-4103-8EC6-27C399F754D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CF0A-F616-4B33-9866-148E9724BB92}" type="datetimeFigureOut">
              <a:rPr lang="tr-TR" smtClean="0"/>
              <a:pPr/>
              <a:t>31.03.2014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3F116-275B-4103-8EC6-27C399F754D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CF0A-F616-4B33-9866-148E9724BB92}" type="datetimeFigureOut">
              <a:rPr lang="tr-TR" smtClean="0"/>
              <a:pPr/>
              <a:t>31.03.2014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3F116-275B-4103-8EC6-27C399F754D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CF0A-F616-4B33-9866-148E9724BB92}" type="datetimeFigureOut">
              <a:rPr lang="tr-TR" smtClean="0"/>
              <a:pPr/>
              <a:t>31.03.2014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3F116-275B-4103-8EC6-27C399F754D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CF0A-F616-4B33-9866-148E9724BB92}" type="datetimeFigureOut">
              <a:rPr lang="tr-TR" smtClean="0"/>
              <a:pPr/>
              <a:t>31.03.2014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3F116-275B-4103-8EC6-27C399F754D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ACF0A-F616-4B33-9866-148E9724BB92}" type="datetimeFigureOut">
              <a:rPr lang="tr-TR" smtClean="0"/>
              <a:pPr/>
              <a:t>31.03.2014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3F116-275B-4103-8EC6-27C399F754D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Çalışma soruları eğitim kültür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200" b="1" dirty="0" smtClean="0"/>
              <a:t>Tevhid-i Tedrisat ve Maarif Teşkilatı kanunlarının çıkarılması ile eğitim alanında öncelikle aşağıdakilerden hangisi amaçlanmıştır?</a:t>
            </a:r>
            <a:endParaRPr lang="tr-TR" sz="1200" dirty="0" smtClean="0"/>
          </a:p>
          <a:p>
            <a:r>
              <a:rPr lang="tr-TR" sz="1200" dirty="0" smtClean="0"/>
              <a:t>A. Eğitimde fırsat eşitliğinin sağlanması</a:t>
            </a:r>
          </a:p>
          <a:p>
            <a:r>
              <a:rPr lang="tr-TR" sz="1200" dirty="0" smtClean="0"/>
              <a:t>B. Eğitimin yaygın ve örgün haline </a:t>
            </a:r>
            <a:r>
              <a:rPr lang="tr-TR" sz="1200" dirty="0" smtClean="0"/>
              <a:t>getirilmesi</a:t>
            </a:r>
            <a:endParaRPr lang="tr-TR" sz="1200" dirty="0" smtClean="0"/>
          </a:p>
          <a:p>
            <a:r>
              <a:rPr lang="tr-TR" sz="1200" dirty="0" smtClean="0"/>
              <a:t>C. Eğitimin merkezileştirilmesi</a:t>
            </a:r>
          </a:p>
          <a:p>
            <a:r>
              <a:rPr lang="tr-TR" sz="1200" dirty="0" smtClean="0"/>
              <a:t>D. Çağdaş ve akılcı toplum yaratılması</a:t>
            </a:r>
          </a:p>
          <a:p>
            <a:r>
              <a:rPr lang="tr-TR" sz="1200" dirty="0" smtClean="0"/>
              <a:t>E. Eğitimin laikleştirilmesi</a:t>
            </a:r>
          </a:p>
          <a:p>
            <a:r>
              <a:rPr lang="tr-TR" sz="1200" dirty="0" smtClean="0"/>
              <a:t> </a:t>
            </a:r>
          </a:p>
          <a:p>
            <a:endParaRPr lang="tr-TR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200" b="1" dirty="0" smtClean="0"/>
              <a:t>Aşağıdakilerden hangisi Tevhid-i Tedrisat kanunun sonuçları arasında yer almamaktadır?</a:t>
            </a:r>
            <a:endParaRPr lang="tr-TR" sz="1200" dirty="0" smtClean="0"/>
          </a:p>
          <a:p>
            <a:r>
              <a:rPr lang="tr-TR" sz="1200" dirty="0" smtClean="0"/>
              <a:t>A. Eğitimle ilgili tüm kuruluşların Milli 	Eğitim örgütüne bağlanması</a:t>
            </a:r>
          </a:p>
          <a:p>
            <a:r>
              <a:rPr lang="tr-TR" sz="1200" dirty="0" smtClean="0"/>
              <a:t>B. Dinsel eğitim kurumlarında devlet 	denetiminin sağlanması</a:t>
            </a:r>
          </a:p>
          <a:p>
            <a:r>
              <a:rPr lang="tr-TR" sz="1200" dirty="0" smtClean="0"/>
              <a:t>C. Osmanlı eğitim kurumlarından olan 	medreselerin kapatılması</a:t>
            </a:r>
          </a:p>
          <a:p>
            <a:r>
              <a:rPr lang="tr-TR" sz="1200" dirty="0" smtClean="0"/>
              <a:t>D. Takvim, saat ve hafta tatilinin </a:t>
            </a:r>
            <a:r>
              <a:rPr lang="tr-TR" sz="1200" dirty="0" smtClean="0"/>
              <a:t>değiştirilmesi</a:t>
            </a:r>
            <a:endParaRPr lang="tr-TR" sz="1200" dirty="0" smtClean="0"/>
          </a:p>
          <a:p>
            <a:r>
              <a:rPr lang="tr-TR" sz="1200" dirty="0" smtClean="0"/>
              <a:t>E. Azınlık okullarının istediği gibi eğitim </a:t>
            </a:r>
            <a:r>
              <a:rPr lang="tr-TR" sz="1200" dirty="0" smtClean="0"/>
              <a:t>yapmalarının </a:t>
            </a:r>
            <a:r>
              <a:rPr lang="tr-TR" sz="1200" dirty="0" smtClean="0"/>
              <a:t>önlenmesi</a:t>
            </a:r>
          </a:p>
          <a:p>
            <a:pPr>
              <a:buNone/>
            </a:pPr>
            <a:endParaRPr lang="tr-TR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200" b="1" dirty="0" smtClean="0"/>
              <a:t>Yeni Türk Devleti’nde çağdaş, ulusal bir eğitim ve kültür sisteminin oluşturulması amacıyla gerçekleştirilen çalışmalar arasında aşağıdakilerden hangisi bulunmamaktadır?</a:t>
            </a:r>
            <a:endParaRPr lang="tr-TR" sz="1200" dirty="0" smtClean="0"/>
          </a:p>
          <a:p>
            <a:r>
              <a:rPr lang="tr-TR" sz="1200" dirty="0" smtClean="0"/>
              <a:t>A. Medreselerin kapatılması</a:t>
            </a:r>
          </a:p>
          <a:p>
            <a:r>
              <a:rPr lang="tr-TR" sz="1200" dirty="0" smtClean="0"/>
              <a:t>B. Harf inkılabının yapılması</a:t>
            </a:r>
          </a:p>
          <a:p>
            <a:r>
              <a:rPr lang="tr-TR" sz="1200" dirty="0" smtClean="0"/>
              <a:t>C. Türk Tarih Kurumunun açılması</a:t>
            </a:r>
          </a:p>
          <a:p>
            <a:r>
              <a:rPr lang="tr-TR" sz="1200" dirty="0" smtClean="0"/>
              <a:t>D. Türk Dil Kurumunun açılması</a:t>
            </a:r>
          </a:p>
          <a:p>
            <a:r>
              <a:rPr lang="tr-TR" sz="1200" dirty="0" smtClean="0"/>
              <a:t>E. Türk Medeni Kanunun çıkarılması</a:t>
            </a:r>
          </a:p>
          <a:p>
            <a:endParaRPr lang="tr-TR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200" b="1" dirty="0" smtClean="0"/>
              <a:t>Aşağıdaki gelişmelerden hangisi medreselerin kapatılması konusunda Tevhid-i Tedrisat Kanunu’nun uygulanmasını kolaylaştırılmıştır?</a:t>
            </a:r>
            <a:endParaRPr lang="tr-TR" sz="1200" dirty="0" smtClean="0"/>
          </a:p>
          <a:p>
            <a:r>
              <a:rPr lang="tr-TR" sz="1200" dirty="0" smtClean="0"/>
              <a:t>A. Erkan-ı Harbiye Umumi Vekaletinin 	kaldırılması</a:t>
            </a:r>
          </a:p>
          <a:p>
            <a:r>
              <a:rPr lang="tr-TR" sz="1200" dirty="0" smtClean="0"/>
              <a:t>B. Saltanatın kaldırılması</a:t>
            </a:r>
          </a:p>
          <a:p>
            <a:r>
              <a:rPr lang="tr-TR" sz="1200" dirty="0" smtClean="0"/>
              <a:t>C. Şer’iye ve Evkaf vekaletinin </a:t>
            </a:r>
            <a:r>
              <a:rPr lang="tr-TR" sz="1200" dirty="0" smtClean="0"/>
              <a:t>kaldırılması</a:t>
            </a:r>
            <a:endParaRPr lang="tr-TR" sz="1200" dirty="0" smtClean="0"/>
          </a:p>
          <a:p>
            <a:r>
              <a:rPr lang="tr-TR" sz="1200" dirty="0" smtClean="0"/>
              <a:t>D. Osmanlı hanedanının yurt dışına </a:t>
            </a:r>
            <a:r>
              <a:rPr lang="tr-TR" sz="1200" dirty="0" smtClean="0"/>
              <a:t>sürülmesi</a:t>
            </a:r>
            <a:endParaRPr lang="tr-TR" sz="1200" dirty="0" smtClean="0"/>
          </a:p>
          <a:p>
            <a:r>
              <a:rPr lang="tr-TR" sz="1200" dirty="0" smtClean="0"/>
              <a:t>E. Tekke ve zaviyelerin kapatılması</a:t>
            </a:r>
          </a:p>
          <a:p>
            <a:r>
              <a:rPr lang="tr-TR" sz="1200" b="1" dirty="0" smtClean="0"/>
              <a:t> </a:t>
            </a:r>
            <a:endParaRPr lang="tr-TR" sz="1200" dirty="0" smtClean="0"/>
          </a:p>
          <a:p>
            <a:endParaRPr lang="tr-TR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200" b="1" dirty="0" smtClean="0"/>
              <a:t>Tevhid-i Tedrisat Kanununu kabul edilmesi dış politikada hangi sorunu gündeme getirmiştir?</a:t>
            </a:r>
            <a:endParaRPr lang="tr-TR" sz="1200" dirty="0" smtClean="0"/>
          </a:p>
          <a:p>
            <a:r>
              <a:rPr lang="tr-TR" sz="1200" dirty="0" smtClean="0"/>
              <a:t>A. Yabancıların İstanbul’u boşaltmaları</a:t>
            </a:r>
          </a:p>
          <a:p>
            <a:r>
              <a:rPr lang="tr-TR" sz="1200" dirty="0" smtClean="0"/>
              <a:t>B. İstanbul Patrikhanesi sorunu</a:t>
            </a:r>
          </a:p>
          <a:p>
            <a:r>
              <a:rPr lang="tr-TR" sz="1200" dirty="0" smtClean="0"/>
              <a:t>C. Nüfus mübadelesi</a:t>
            </a:r>
          </a:p>
          <a:p>
            <a:r>
              <a:rPr lang="tr-TR" sz="1200" dirty="0" smtClean="0"/>
              <a:t>D. Yabancı okulları sorunu </a:t>
            </a:r>
          </a:p>
          <a:p>
            <a:r>
              <a:rPr lang="tr-TR" sz="1200" dirty="0" smtClean="0"/>
              <a:t>E. Milletler Cemiyeti’ne üye olma</a:t>
            </a:r>
            <a:endParaRPr lang="tr-TR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200" b="1" dirty="0" smtClean="0"/>
              <a:t>Aşağıdakilerden hangisi eğitim ve kültür alanında yapılan inkılaplar ile ilgili değildir?</a:t>
            </a:r>
            <a:endParaRPr lang="tr-TR" sz="1200" dirty="0" smtClean="0"/>
          </a:p>
          <a:p>
            <a:r>
              <a:rPr lang="tr-TR" sz="1200" dirty="0" smtClean="0"/>
              <a:t>A. Latin esaslı alfabenin kabulü</a:t>
            </a:r>
          </a:p>
          <a:p>
            <a:r>
              <a:rPr lang="tr-TR" sz="1200" dirty="0" smtClean="0"/>
              <a:t>B. Tevhid-i Tedrisat Kanunu’nun kabulü</a:t>
            </a:r>
          </a:p>
          <a:p>
            <a:r>
              <a:rPr lang="tr-TR" sz="1200" dirty="0" smtClean="0"/>
              <a:t>C. Kabotaj Kanunu’nun  kabulü</a:t>
            </a:r>
          </a:p>
          <a:p>
            <a:r>
              <a:rPr lang="tr-TR" sz="1200" dirty="0" smtClean="0"/>
              <a:t>D. Türk Dil Kurumunun kurulması</a:t>
            </a:r>
          </a:p>
          <a:p>
            <a:r>
              <a:rPr lang="tr-TR" sz="1200" dirty="0" smtClean="0"/>
              <a:t>E. Türk Tarih Kurumunun kurulması</a:t>
            </a:r>
          </a:p>
          <a:p>
            <a:endParaRPr lang="tr-TR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220</Words>
  <Application>Microsoft Office PowerPoint</Application>
  <PresentationFormat>On-screen Show (4:3)</PresentationFormat>
  <Paragraphs>51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Çalışma soruları eğitim kültür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Çalışma soruları eğitim kültür</dc:title>
  <dc:creator>Aytencik</dc:creator>
  <cp:lastModifiedBy>ben</cp:lastModifiedBy>
  <cp:revision>5</cp:revision>
  <dcterms:created xsi:type="dcterms:W3CDTF">2014-03-30T21:13:25Z</dcterms:created>
  <dcterms:modified xsi:type="dcterms:W3CDTF">2014-03-31T07:16:23Z</dcterms:modified>
</cp:coreProperties>
</file>