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F56ED-78D1-4B21-A79F-FF6FB3A0C0C1}" type="datetimeFigureOut">
              <a:rPr lang="tr-TR" smtClean="0"/>
              <a:t>25.11.2015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ABC11-8B1E-40D6-BE1D-C11137B0511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746727-32F5-45A3-8E9D-39841A17FB78}" type="datetime1">
              <a:rPr lang="tr-TR" smtClean="0"/>
              <a:t>25.11.2015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tr-TR" smtClean="0"/>
              <a:t>Behiye Çavuşoğlu YDÜ Ekonomi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1EB748-0288-4405-A18D-87C95A8134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7450E-6831-42E3-A4A4-F3FA343171A6}" type="datetime1">
              <a:rPr lang="tr-TR" smtClean="0"/>
              <a:t>25.11.2015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Behiye Çavuşoğlu YDÜ Ekonomi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EB748-0288-4405-A18D-87C95A8134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9AAE7-4290-4A2A-9792-5311C07366FA}" type="datetime1">
              <a:rPr lang="tr-TR" smtClean="0"/>
              <a:t>25.11.2015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Behiye Çavuşoğlu YDÜ Ekonomi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EB748-0288-4405-A18D-87C95A8134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95FC5-7FD3-4081-A54D-852B5A390BBD}" type="datetime1">
              <a:rPr lang="tr-TR" smtClean="0"/>
              <a:t>25.11.2015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Behiye Çavuşoğlu YDÜ Ekonomi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EB748-0288-4405-A18D-87C95A8134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AAB47-F1CB-4C15-9B7D-CA5CE6D94F0A}" type="datetime1">
              <a:rPr lang="tr-TR" smtClean="0"/>
              <a:t>25.11.2015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Behiye Çavuşoğlu YDÜ Ekonomi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EB748-0288-4405-A18D-87C95A8134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4A184-E424-4543-9ADC-7AFDB553E3ED}" type="datetime1">
              <a:rPr lang="tr-TR" smtClean="0"/>
              <a:t>25.11.2015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Behiye Çavuşoğlu YDÜ Ekonomi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EB748-0288-4405-A18D-87C95A8134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FD605-DDD7-4EC5-A90D-1AD52417AB25}" type="datetime1">
              <a:rPr lang="tr-TR" smtClean="0"/>
              <a:t>25.11.2015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Behiye Çavuşoğlu YDÜ Ekonomi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EB748-0288-4405-A18D-87C95A8134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70BF93-F8B3-4389-ADBB-F3397D940D32}" type="datetime1">
              <a:rPr lang="tr-TR" smtClean="0"/>
              <a:t>25.11.2015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Behiye Çavuşoğlu YDÜ Ekonomi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EB748-0288-4405-A18D-87C95A8134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B6E6D-5A7D-4A44-8844-8BA01FDCD81F}" type="datetime1">
              <a:rPr lang="tr-TR" smtClean="0"/>
              <a:t>25.11.2015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Behiye Çavuşoğlu YDÜ Ekonomi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EB748-0288-4405-A18D-87C95A8134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8E45BF-95B7-4C70-9A92-B327DA0EE572}" type="datetime1">
              <a:rPr lang="tr-TR" smtClean="0"/>
              <a:t>25.11.2015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Behiye Çavuşoğlu YDÜ Ekonomi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EB748-0288-4405-A18D-87C95A8134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B0025F-E1FF-4D41-B429-81B0AC70BBDF}" type="datetime1">
              <a:rPr lang="tr-TR" smtClean="0"/>
              <a:t>25.11.2015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tr-TR" smtClean="0"/>
              <a:t>Behiye Çavuşoğlu YDÜ Ekonomi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1EB748-0288-4405-A18D-87C95A8134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37BC84-9D6F-47DE-B9CF-7D18E2CBEAA3}" type="datetime1">
              <a:rPr lang="tr-TR" smtClean="0"/>
              <a:t>25.11.2015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tr-TR" smtClean="0"/>
              <a:t>Behiye Çavuşoğlu YDÜ Ekonomi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1EB748-0288-4405-A18D-87C95A8134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YAKIN DOĞU ÜNİVERSİTESİ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İktisadi ve İdari Bilimler Fakültes</a:t>
            </a:r>
            <a:r>
              <a:rPr lang="tr-TR" dirty="0" smtClean="0"/>
              <a:t>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 Bölümü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3300" dirty="0" smtClean="0">
                <a:latin typeface="Times New Roman" pitchFamily="18" charset="0"/>
                <a:cs typeface="Times New Roman" pitchFamily="18" charset="0"/>
              </a:rPr>
              <a:t>Açık Bilgi: </a:t>
            </a:r>
          </a:p>
          <a:p>
            <a:pPr marL="514350" indent="-514350">
              <a:buNone/>
            </a:pPr>
            <a:r>
              <a:rPr lang="tr-TR" sz="3300" dirty="0" smtClean="0">
                <a:latin typeface="Times New Roman" pitchFamily="18" charset="0"/>
                <a:cs typeface="Times New Roman" pitchFamily="18" charset="0"/>
              </a:rPr>
              <a:t>      Kelimeler ve rakamlardan meydana gelmektedir. Toplanan depolanan, dağıtılan, birincil olarak elektronik yada kağıt dökümanlar halinde paylaşılan bilgidir.</a:t>
            </a:r>
          </a:p>
          <a:p>
            <a:pPr marL="514350" indent="-514350">
              <a:buNone/>
            </a:pPr>
            <a:endParaRPr lang="tr-TR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3300" dirty="0" smtClean="0">
                <a:latin typeface="Times New Roman" pitchFamily="18" charset="0"/>
                <a:cs typeface="Times New Roman" pitchFamily="18" charset="0"/>
              </a:rPr>
              <a:t>2. Örtük Bilgi:</a:t>
            </a:r>
          </a:p>
          <a:p>
            <a:pPr>
              <a:buNone/>
            </a:pPr>
            <a:r>
              <a:rPr lang="tr-TR" sz="3300" dirty="0" smtClean="0">
                <a:latin typeface="Times New Roman" pitchFamily="18" charset="0"/>
                <a:cs typeface="Times New Roman" pitchFamily="18" charset="0"/>
              </a:rPr>
              <a:t>    Erişilmesi mümkün olmayan daha özel bir bilgidir. Paylaşılması zordur. Örtük bilgi bilinçaltında kavranmakta ve uygulanmaktadır. Açıkça ifade edilmesi zordur. </a:t>
            </a:r>
            <a:r>
              <a:rPr lang="tr-TR" sz="3300" i="1" u="sng" dirty="0" smtClean="0">
                <a:latin typeface="Times New Roman" pitchFamily="18" charset="0"/>
                <a:cs typeface="Times New Roman" pitchFamily="18" charset="0"/>
              </a:rPr>
              <a:t>Teknik Bilgi</a:t>
            </a:r>
            <a:r>
              <a:rPr lang="tr-TR" sz="3300" dirty="0" smtClean="0">
                <a:latin typeface="Times New Roman" pitchFamily="18" charset="0"/>
                <a:cs typeface="Times New Roman" pitchFamily="18" charset="0"/>
              </a:rPr>
              <a:t>(ustalık, beceri vs...) ve </a:t>
            </a:r>
            <a:r>
              <a:rPr lang="tr-TR" sz="3300" i="1" u="sng" dirty="0" smtClean="0">
                <a:latin typeface="Times New Roman" pitchFamily="18" charset="0"/>
                <a:cs typeface="Times New Roman" pitchFamily="18" charset="0"/>
              </a:rPr>
              <a:t>Bilişsel Bilgi</a:t>
            </a:r>
            <a:r>
              <a:rPr lang="tr-TR" sz="3300" dirty="0" smtClean="0">
                <a:latin typeface="Times New Roman" pitchFamily="18" charset="0"/>
                <a:cs typeface="Times New Roman" pitchFamily="18" charset="0"/>
              </a:rPr>
              <a:t>(inançlar, idealler ve değerler) olarak ikiye ayrılır.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Bilginin Türleri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 dinamik bir sreçtir, değişime ve gelişime açıktır.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Bilginin ölçeğe göre artan getiri özelliği vardır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 kapsamlıdır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Bilginin satın alınması güçtür.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Erişilebilir, nitelikli ve güvenilir olması gerekir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Bilginin Özellikleri: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Rekabe edebilmek için bilginin elde edilmesi, öğrenilmesi ve arttırılması ile ilgili strateji ve yötemlerdir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Bilgi Yönetimi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 yönetimi; bilgi faktörünü üretken hale getirerek kurumları hedeflerine ulaştıran bir yönetim olarak tanımlanmaktadır.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Örgütün çevresinde meydana gelen bilimsel ve teknolojik yeniliklerile kavramsal gelişmelerden zamanında haberdar olmasıdır.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Kruma artı değer kazandırmaktadır.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Örgütün değişen koşullara uymasına ve yeteneklerini artırmasına olanak sağlayacak bilgi kaynaklarından en üst düzeyde yararlanmasını sağlamaktadır.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Hizmet kalitesini, bilgi kullanımını ve kaynaklara erişmeyi artırır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Rekabet avantajı elde etmeyi amaçlar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Bilgi Yönetiminin Amacı:</a:t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Bilginin ortaya çıkarılmsı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Toplanması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Düzenlenmesi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Değerlendirilmesi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Çalışanlarla paylaşılması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Paylaşılan bilginin verimli kullanılması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Verimlilikten doğan bilginin yeniden bilgi havuzunda toplanması</a:t>
            </a: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oluşturulan sistemin değerlendirilmesi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Bilgi yönetim sürecinin evreleri:</a:t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‘Bilginin yönetilmesi, gelecek vaat eden fırsatların oluşturulması, ele geçirimesi ve mevcut kurumsal performansın zenginleştirilmesi için şarttır</a:t>
            </a:r>
            <a:r>
              <a:rPr lang="tr-TR" i="1" dirty="0" smtClean="0"/>
              <a:t>’</a:t>
            </a:r>
            <a:endParaRPr lang="tr-TR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Nasseri(2008);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 ekonomisinde işe yarayan mal </a:t>
            </a:r>
            <a:r>
              <a:rPr lang="tr-TR" i="1" u="sng" dirty="0" smtClean="0">
                <a:latin typeface="Times New Roman" pitchFamily="18" charset="0"/>
                <a:cs typeface="Times New Roman" pitchFamily="18" charset="0"/>
              </a:rPr>
              <a:t>bilgi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’dir.</a:t>
            </a:r>
          </a:p>
          <a:p>
            <a:pPr algn="ctr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Üretim; geleneksel faktörler olan; toprak, işgücü, sermaye ve girişimcilik ‘ten ayrı bilgi üretimiyle şekillenmeye başlamıştır.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Bilgi Ekonomisinde Bilginin Önemi:</a:t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Bilgi Ekonomisinin Etkileri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Bilgi Toplumu ve Özellikleri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97152"/>
            <a:ext cx="8229600" cy="1257003"/>
          </a:xfrm>
        </p:spPr>
        <p:txBody>
          <a:bodyPr/>
          <a:lstStyle/>
          <a:p>
            <a:pPr algn="r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Behiye Çavuşoğlu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BY 401 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 Ekonomisi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Bilgi Ekonomisinin Ölçülmesi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Bilgi Ekonomisinde Rekabet ve AR-Ge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Bilgi Ekonomisi ve Eğitim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Bilgi Ekonomisi ve Kamu Sektörü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Bilgi Ekonomisi ve İktisadi Büyüme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Yeni ekonomik düzeni tanımlayan ‘bilgi ekonomisi’kavramı Amerikalı sosyal bilimci Peter Ferdinand Drucker 1969 yılında ilk defa literatüre kazandırmıştır.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 ekonomisi kavramı özellikle üretimdeki verimi artırması sebebiyle ön plana çıkmıştır.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/>
              <a:t/>
            </a:r>
            <a:br>
              <a:rPr lang="tr-TR" dirty="0"/>
            </a:b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Bilgi Ekonomisi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 Ekonomisi: ekonomi aktörlerinin startejik kapasitelerini belirgin olarak ulaşabilecekleri ve kullanabilecekleri bilginin öne çıktığı ekonomi olarak görülmektedir.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 Tabanlı Ekonomi: doğrudan bilginin üretimi, dağıtımı ve kullanımına dayanan ekonomiler olarak tanımlanmaktadır.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Literatürde bilgi ekonomisine yönelik farklı perspektifler içeren tanımlara erişebilmek mümkündür;</a:t>
            </a:r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 algn="ctr"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Entellektüel Sermaye</a:t>
            </a:r>
          </a:p>
          <a:p>
            <a:pPr algn="ctr"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 Ekonomisi</a:t>
            </a:r>
          </a:p>
          <a:p>
            <a:pPr algn="ctr"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Bilgiye Tabanlı Ekonomi</a:t>
            </a:r>
          </a:p>
          <a:p>
            <a:pPr algn="ctr"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 Teknolojisi Devrimi</a:t>
            </a:r>
          </a:p>
          <a:p>
            <a:pPr algn="ctr"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Dijital Ekonomi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Avrupa Merkez Bankasının yayınladığı rapora göre; enformasyon ve bilgi teknolojileri yeni ekonomik sistemin temel aktörleridir.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AR-GE için fon bulabilen piyasa işleyişi vardır.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Yeni ekonomide piyasa giriş engeli yoktur.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Girişimcilik öne çıkar.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Yeniliklere açıktır.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Müşteri odaklı bir üretim süreci vardır.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Bilgi işçileri öne çıkar.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Şirketlerin değeri organizasyonun entellektüel birikimi, bigi işçisine verdiği önem ile ölçülür.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Bilgi Temelli Ekonomilerin En Belirgin Özellikleri: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Bilgi enformasyonun en zor türüdür.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Kişiye ve duruma özgüdür.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Yalnızca teknik değil kurumsal ve organizasyonel know-how gibi kısımları da içerir.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Bilgi, enformasynun ve verinin işletmeler için ekonomik büyümeyi sağlayacak yararlı uygulamalara dönüştürülmesi şeklinde ifade edilmektedir.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Bilgi, strateji ve pazardan elde edilen enformasyonu kullanabilme kapasitesi olarak tanımlanmaktadır.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Bilginin Kavramsal Çerçevesi: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Bilgi: ‘veri’ en alt basamak, işlenmemiş ham bili anlamındadır.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Enformasyon: orta düzeyde yer alan ve herhangi bir biçimde işlenmiş veriler anlamına gelmektedir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Üst Bilgi: akıl süzgecinden geçmiş, kişisel algı, duygu, sezgi, deneyim, gözlem ve değerler ile birleştirilmiş, iş süreçlerinde kullanılmaya hazır’bilgiden’ bahseder.</a:t>
            </a:r>
          </a:p>
          <a:p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Bilginin Hiyerarşik Anlamda Tanımı: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Behiye Çavuşoğlu YDÜ Ekonomi</a:t>
            </a:r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</TotalTime>
  <Words>686</Words>
  <Application>Microsoft Office PowerPoint</Application>
  <PresentationFormat>On-screen Show (4:3)</PresentationFormat>
  <Paragraphs>107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YAKIN DOĞU ÜNİVERSİTESİ İktisadi ve İdari Bilimler Fakültesi</vt:lpstr>
      <vt:lpstr>BY 401  Bilgi Ekonomisi </vt:lpstr>
      <vt:lpstr> Bilgi Ekonomisi </vt:lpstr>
      <vt:lpstr>Slide 4</vt:lpstr>
      <vt:lpstr>Slide 5</vt:lpstr>
      <vt:lpstr>Slide 6</vt:lpstr>
      <vt:lpstr> Bilgi Temelli Ekonomilerin En Belirgin Özellikleri: </vt:lpstr>
      <vt:lpstr>Bilginin Kavramsal Çerçevesi:</vt:lpstr>
      <vt:lpstr>Bilginin Hiyerarşik Anlamda Tanımı:</vt:lpstr>
      <vt:lpstr>Bilginin Türleri</vt:lpstr>
      <vt:lpstr>Bilginin Özellikleri:</vt:lpstr>
      <vt:lpstr>Bilgi Yönetimi</vt:lpstr>
      <vt:lpstr>Slide 13</vt:lpstr>
      <vt:lpstr>Bilgi Yönetiminin Amacı: </vt:lpstr>
      <vt:lpstr>Bilgi yönetim sürecinin evreleri: </vt:lpstr>
      <vt:lpstr>Nasseri(2008);</vt:lpstr>
      <vt:lpstr>Bilgi Ekonomisinde Bilginin Önemi: </vt:lpstr>
      <vt:lpstr>Bilgi Ekonomisinin Etkileri</vt:lpstr>
      <vt:lpstr>Bilgi Toplumu ve Özellikleri</vt:lpstr>
      <vt:lpstr>Bilgi Ekonomisinin Ölçülmesi</vt:lpstr>
      <vt:lpstr>Bilgi Ekonomisinde Rekabet ve AR-Ge</vt:lpstr>
      <vt:lpstr>Bilgi Ekonomisi ve Eğitim</vt:lpstr>
      <vt:lpstr>Bilgi Ekonomisi ve Kamu Sektörü </vt:lpstr>
      <vt:lpstr>Bilgi Ekonomisi ve İktisadi Büyüme</vt:lpstr>
    </vt:vector>
  </TitlesOfParts>
  <Company>HKRG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YAKIN DOĞU ÜNİVERSİTESİ İktisadi ve İdari Bilimler Fakültesi</dc:title>
  <dc:creator>ben</dc:creator>
  <cp:lastModifiedBy>ben</cp:lastModifiedBy>
  <cp:revision>11</cp:revision>
  <dcterms:created xsi:type="dcterms:W3CDTF">2015-11-25T11:34:47Z</dcterms:created>
  <dcterms:modified xsi:type="dcterms:W3CDTF">2015-11-25T13:07:49Z</dcterms:modified>
</cp:coreProperties>
</file>