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E4BD7-1603-4EBF-AB46-2191C5B383E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F2630AE-E2EC-4FEA-94C2-22189E8E81E1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Karakter</a:t>
          </a:r>
          <a:endParaRPr lang="tr-TR" dirty="0"/>
        </a:p>
      </dgm:t>
    </dgm:pt>
    <dgm:pt modelId="{AF105D34-C909-4CF1-8AC4-5FB309B2D385}" type="parTrans" cxnId="{EE265F01-AC8C-4AD6-B0BE-EE281A804E2F}">
      <dgm:prSet/>
      <dgm:spPr/>
      <dgm:t>
        <a:bodyPr/>
        <a:lstStyle/>
        <a:p>
          <a:endParaRPr lang="tr-TR"/>
        </a:p>
      </dgm:t>
    </dgm:pt>
    <dgm:pt modelId="{DA51A2E0-8919-4C64-842D-774A65EADDD1}" type="sibTrans" cxnId="{EE265F01-AC8C-4AD6-B0BE-EE281A804E2F}">
      <dgm:prSet/>
      <dgm:spPr/>
      <dgm:t>
        <a:bodyPr/>
        <a:lstStyle/>
        <a:p>
          <a:endParaRPr lang="tr-TR"/>
        </a:p>
      </dgm:t>
    </dgm:pt>
    <dgm:pt modelId="{BD7403ED-6192-490A-8E79-4541A06408C8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String </a:t>
          </a:r>
          <a:endParaRPr lang="tr-TR" dirty="0"/>
        </a:p>
      </dgm:t>
    </dgm:pt>
    <dgm:pt modelId="{1429D8C0-0FAA-46F0-9021-4ECCD8B9AF9B}" type="parTrans" cxnId="{DFD4D34D-7815-4198-B658-D34F8A796D5B}">
      <dgm:prSet/>
      <dgm:spPr/>
      <dgm:t>
        <a:bodyPr/>
        <a:lstStyle/>
        <a:p>
          <a:endParaRPr lang="tr-TR"/>
        </a:p>
      </dgm:t>
    </dgm:pt>
    <dgm:pt modelId="{72D8A56B-8DDC-43BC-8EC8-DC0765B8787B}" type="sibTrans" cxnId="{DFD4D34D-7815-4198-B658-D34F8A796D5B}">
      <dgm:prSet/>
      <dgm:spPr/>
      <dgm:t>
        <a:bodyPr/>
        <a:lstStyle/>
        <a:p>
          <a:endParaRPr lang="tr-TR"/>
        </a:p>
      </dgm:t>
    </dgm:pt>
    <dgm:pt modelId="{C5B6BB04-D700-4E46-9468-95E8FA9760D8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Integer </a:t>
          </a:r>
          <a:endParaRPr lang="tr-TR" dirty="0"/>
        </a:p>
      </dgm:t>
    </dgm:pt>
    <dgm:pt modelId="{A447C165-2DA3-40DA-90D4-133FD3CD43CF}" type="parTrans" cxnId="{D9D03BEC-1A83-40BE-956B-67A808676206}">
      <dgm:prSet/>
      <dgm:spPr/>
      <dgm:t>
        <a:bodyPr/>
        <a:lstStyle/>
        <a:p>
          <a:endParaRPr lang="tr-TR"/>
        </a:p>
      </dgm:t>
    </dgm:pt>
    <dgm:pt modelId="{01B10BF5-542F-4F06-B486-8C65820A20C8}" type="sibTrans" cxnId="{D9D03BEC-1A83-40BE-956B-67A808676206}">
      <dgm:prSet/>
      <dgm:spPr/>
      <dgm:t>
        <a:bodyPr/>
        <a:lstStyle/>
        <a:p>
          <a:endParaRPr lang="tr-TR"/>
        </a:p>
      </dgm:t>
    </dgm:pt>
    <dgm:pt modelId="{280FDD35-DC01-4914-8309-6ED8EE2DF280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Real </a:t>
          </a:r>
          <a:endParaRPr lang="tr-TR" dirty="0"/>
        </a:p>
      </dgm:t>
    </dgm:pt>
    <dgm:pt modelId="{17A4BD22-19B1-48D1-BF28-4F6FD69DD5B1}" type="parTrans" cxnId="{F1F25EF9-90A6-4B15-B3F4-D555C044037B}">
      <dgm:prSet/>
      <dgm:spPr/>
      <dgm:t>
        <a:bodyPr/>
        <a:lstStyle/>
        <a:p>
          <a:endParaRPr lang="tr-TR"/>
        </a:p>
      </dgm:t>
    </dgm:pt>
    <dgm:pt modelId="{B95F3D7F-4B87-4704-BC47-52FE4610348A}" type="sibTrans" cxnId="{F1F25EF9-90A6-4B15-B3F4-D555C044037B}">
      <dgm:prSet/>
      <dgm:spPr/>
      <dgm:t>
        <a:bodyPr/>
        <a:lstStyle/>
        <a:p>
          <a:endParaRPr lang="tr-TR"/>
        </a:p>
      </dgm:t>
    </dgm:pt>
    <dgm:pt modelId="{548ED61E-2A3B-4FA2-831C-EE0B3C7D538A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dirty="0" smtClean="0"/>
            <a:t>Boolean</a:t>
          </a:r>
          <a:endParaRPr lang="tr-TR" dirty="0"/>
        </a:p>
      </dgm:t>
    </dgm:pt>
    <dgm:pt modelId="{DED60777-4FE4-4745-B412-33927D8C116C}" type="parTrans" cxnId="{1541F9FB-5471-4D82-B531-03BA22FD7458}">
      <dgm:prSet/>
      <dgm:spPr/>
      <dgm:t>
        <a:bodyPr/>
        <a:lstStyle/>
        <a:p>
          <a:endParaRPr lang="tr-TR"/>
        </a:p>
      </dgm:t>
    </dgm:pt>
    <dgm:pt modelId="{15E53A1C-5EC3-451C-8AD7-41FD6DB62351}" type="sibTrans" cxnId="{1541F9FB-5471-4D82-B531-03BA22FD7458}">
      <dgm:prSet/>
      <dgm:spPr/>
      <dgm:t>
        <a:bodyPr/>
        <a:lstStyle/>
        <a:p>
          <a:endParaRPr lang="tr-TR"/>
        </a:p>
      </dgm:t>
    </dgm:pt>
    <dgm:pt modelId="{2C4959D9-129D-4AEB-AD53-36A29EB2C276}" type="pres">
      <dgm:prSet presAssocID="{0F2E4BD7-1603-4EBF-AB46-2191C5B383E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3EA0A5DC-CD06-40B1-8B51-C36233F4819E}" type="pres">
      <dgm:prSet presAssocID="{0F2E4BD7-1603-4EBF-AB46-2191C5B383EE}" presName="Name1" presStyleCnt="0"/>
      <dgm:spPr/>
    </dgm:pt>
    <dgm:pt modelId="{6875D0AE-3B6F-4A4B-B621-EDB92AE6FF0E}" type="pres">
      <dgm:prSet presAssocID="{0F2E4BD7-1603-4EBF-AB46-2191C5B383EE}" presName="cycle" presStyleCnt="0"/>
      <dgm:spPr/>
    </dgm:pt>
    <dgm:pt modelId="{50214690-98FB-4A09-9123-D0691C46126D}" type="pres">
      <dgm:prSet presAssocID="{0F2E4BD7-1603-4EBF-AB46-2191C5B383EE}" presName="srcNode" presStyleLbl="node1" presStyleIdx="0" presStyleCnt="5"/>
      <dgm:spPr/>
    </dgm:pt>
    <dgm:pt modelId="{808780FD-F537-4D31-BBA2-81CABB1C43CE}" type="pres">
      <dgm:prSet presAssocID="{0F2E4BD7-1603-4EBF-AB46-2191C5B383EE}" presName="conn" presStyleLbl="parChTrans1D2" presStyleIdx="0" presStyleCnt="1"/>
      <dgm:spPr/>
      <dgm:t>
        <a:bodyPr/>
        <a:lstStyle/>
        <a:p>
          <a:endParaRPr lang="tr-TR"/>
        </a:p>
      </dgm:t>
    </dgm:pt>
    <dgm:pt modelId="{A623FD8B-CC21-4978-A8B2-9EBC8D4BFFD5}" type="pres">
      <dgm:prSet presAssocID="{0F2E4BD7-1603-4EBF-AB46-2191C5B383EE}" presName="extraNode" presStyleLbl="node1" presStyleIdx="0" presStyleCnt="5"/>
      <dgm:spPr/>
    </dgm:pt>
    <dgm:pt modelId="{29E347EB-E410-43A4-8DFD-8A5F78812148}" type="pres">
      <dgm:prSet presAssocID="{0F2E4BD7-1603-4EBF-AB46-2191C5B383EE}" presName="dstNode" presStyleLbl="node1" presStyleIdx="0" presStyleCnt="5"/>
      <dgm:spPr/>
    </dgm:pt>
    <dgm:pt modelId="{AA2DF744-9641-4A6C-828F-B6958B5C680D}" type="pres">
      <dgm:prSet presAssocID="{4F2630AE-E2EC-4FEA-94C2-22189E8E81E1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C5C249C-C83E-42F6-9375-48A1CC639297}" type="pres">
      <dgm:prSet presAssocID="{4F2630AE-E2EC-4FEA-94C2-22189E8E81E1}" presName="accent_1" presStyleCnt="0"/>
      <dgm:spPr/>
    </dgm:pt>
    <dgm:pt modelId="{48214154-E4EC-4F85-B225-FF116E9DEB75}" type="pres">
      <dgm:prSet presAssocID="{4F2630AE-E2EC-4FEA-94C2-22189E8E81E1}" presName="accentRepeatNode" presStyleLbl="solidFgAcc1" presStyleIdx="0" presStyleCnt="5"/>
      <dgm:spPr/>
    </dgm:pt>
    <dgm:pt modelId="{F9745C20-5F45-4C39-AAFB-DD5F54C9391A}" type="pres">
      <dgm:prSet presAssocID="{BD7403ED-6192-490A-8E79-4541A06408C8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0AD342-B46B-4B30-88C4-EDB803826DF4}" type="pres">
      <dgm:prSet presAssocID="{BD7403ED-6192-490A-8E79-4541A06408C8}" presName="accent_2" presStyleCnt="0"/>
      <dgm:spPr/>
    </dgm:pt>
    <dgm:pt modelId="{DEE999A2-4FD3-4F99-83BA-10ACC3B92D1C}" type="pres">
      <dgm:prSet presAssocID="{BD7403ED-6192-490A-8E79-4541A06408C8}" presName="accentRepeatNode" presStyleLbl="solidFgAcc1" presStyleIdx="1" presStyleCnt="5"/>
      <dgm:spPr/>
    </dgm:pt>
    <dgm:pt modelId="{4A20E2DF-1928-446E-BA35-593CDC68D486}" type="pres">
      <dgm:prSet presAssocID="{C5B6BB04-D700-4E46-9468-95E8FA9760D8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1AFB24D-E960-40E0-B57D-53A75D526CAF}" type="pres">
      <dgm:prSet presAssocID="{C5B6BB04-D700-4E46-9468-95E8FA9760D8}" presName="accent_3" presStyleCnt="0"/>
      <dgm:spPr/>
    </dgm:pt>
    <dgm:pt modelId="{A5205556-2D52-47E5-BD44-590A24848822}" type="pres">
      <dgm:prSet presAssocID="{C5B6BB04-D700-4E46-9468-95E8FA9760D8}" presName="accentRepeatNode" presStyleLbl="solidFgAcc1" presStyleIdx="2" presStyleCnt="5"/>
      <dgm:spPr/>
    </dgm:pt>
    <dgm:pt modelId="{B4423051-CAD8-4D90-B36F-D693CB3C2F5B}" type="pres">
      <dgm:prSet presAssocID="{280FDD35-DC01-4914-8309-6ED8EE2DF28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C630A9-51A4-4D85-ACC5-CDE2AAD02D5F}" type="pres">
      <dgm:prSet presAssocID="{280FDD35-DC01-4914-8309-6ED8EE2DF280}" presName="accent_4" presStyleCnt="0"/>
      <dgm:spPr/>
    </dgm:pt>
    <dgm:pt modelId="{3E58B1B8-F275-4ECB-B3BF-179E8EA49902}" type="pres">
      <dgm:prSet presAssocID="{280FDD35-DC01-4914-8309-6ED8EE2DF280}" presName="accentRepeatNode" presStyleLbl="solidFgAcc1" presStyleIdx="3" presStyleCnt="5"/>
      <dgm:spPr/>
    </dgm:pt>
    <dgm:pt modelId="{99F671FC-1097-449C-AE00-4478F2B38F2C}" type="pres">
      <dgm:prSet presAssocID="{548ED61E-2A3B-4FA2-831C-EE0B3C7D538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5422E0-0108-4DF6-B8EE-D47A8D843236}" type="pres">
      <dgm:prSet presAssocID="{548ED61E-2A3B-4FA2-831C-EE0B3C7D538A}" presName="accent_5" presStyleCnt="0"/>
      <dgm:spPr/>
    </dgm:pt>
    <dgm:pt modelId="{BB86400B-504D-45E2-BDDC-FEE636242872}" type="pres">
      <dgm:prSet presAssocID="{548ED61E-2A3B-4FA2-831C-EE0B3C7D538A}" presName="accentRepeatNode" presStyleLbl="solidFgAcc1" presStyleIdx="4" presStyleCnt="5"/>
      <dgm:spPr/>
    </dgm:pt>
  </dgm:ptLst>
  <dgm:cxnLst>
    <dgm:cxn modelId="{ED768BB2-23F9-422A-B8C1-0DD7BE76077A}" type="presOf" srcId="{280FDD35-DC01-4914-8309-6ED8EE2DF280}" destId="{B4423051-CAD8-4D90-B36F-D693CB3C2F5B}" srcOrd="0" destOrd="0" presId="urn:microsoft.com/office/officeart/2008/layout/VerticalCurvedList"/>
    <dgm:cxn modelId="{C8A234BA-4C64-4E01-A01F-402B8AC94E09}" type="presOf" srcId="{BD7403ED-6192-490A-8E79-4541A06408C8}" destId="{F9745C20-5F45-4C39-AAFB-DD5F54C9391A}" srcOrd="0" destOrd="0" presId="urn:microsoft.com/office/officeart/2008/layout/VerticalCurvedList"/>
    <dgm:cxn modelId="{DFD4D34D-7815-4198-B658-D34F8A796D5B}" srcId="{0F2E4BD7-1603-4EBF-AB46-2191C5B383EE}" destId="{BD7403ED-6192-490A-8E79-4541A06408C8}" srcOrd="1" destOrd="0" parTransId="{1429D8C0-0FAA-46F0-9021-4ECCD8B9AF9B}" sibTransId="{72D8A56B-8DDC-43BC-8EC8-DC0765B8787B}"/>
    <dgm:cxn modelId="{815D13FD-644A-4CCD-AC6E-6D9CFCB5E1D8}" type="presOf" srcId="{4F2630AE-E2EC-4FEA-94C2-22189E8E81E1}" destId="{AA2DF744-9641-4A6C-828F-B6958B5C680D}" srcOrd="0" destOrd="0" presId="urn:microsoft.com/office/officeart/2008/layout/VerticalCurvedList"/>
    <dgm:cxn modelId="{EE265F01-AC8C-4AD6-B0BE-EE281A804E2F}" srcId="{0F2E4BD7-1603-4EBF-AB46-2191C5B383EE}" destId="{4F2630AE-E2EC-4FEA-94C2-22189E8E81E1}" srcOrd="0" destOrd="0" parTransId="{AF105D34-C909-4CF1-8AC4-5FB309B2D385}" sibTransId="{DA51A2E0-8919-4C64-842D-774A65EADDD1}"/>
    <dgm:cxn modelId="{EBB77E18-373A-4870-81AB-3FBED07207CA}" type="presOf" srcId="{0F2E4BD7-1603-4EBF-AB46-2191C5B383EE}" destId="{2C4959D9-129D-4AEB-AD53-36A29EB2C276}" srcOrd="0" destOrd="0" presId="urn:microsoft.com/office/officeart/2008/layout/VerticalCurvedList"/>
    <dgm:cxn modelId="{A63D782F-B9E1-41AC-BA0D-857C69225659}" type="presOf" srcId="{DA51A2E0-8919-4C64-842D-774A65EADDD1}" destId="{808780FD-F537-4D31-BBA2-81CABB1C43CE}" srcOrd="0" destOrd="0" presId="urn:microsoft.com/office/officeart/2008/layout/VerticalCurvedList"/>
    <dgm:cxn modelId="{D9D03BEC-1A83-40BE-956B-67A808676206}" srcId="{0F2E4BD7-1603-4EBF-AB46-2191C5B383EE}" destId="{C5B6BB04-D700-4E46-9468-95E8FA9760D8}" srcOrd="2" destOrd="0" parTransId="{A447C165-2DA3-40DA-90D4-133FD3CD43CF}" sibTransId="{01B10BF5-542F-4F06-B486-8C65820A20C8}"/>
    <dgm:cxn modelId="{DB682D1F-E89D-4B53-8088-EF2C62004932}" type="presOf" srcId="{C5B6BB04-D700-4E46-9468-95E8FA9760D8}" destId="{4A20E2DF-1928-446E-BA35-593CDC68D486}" srcOrd="0" destOrd="0" presId="urn:microsoft.com/office/officeart/2008/layout/VerticalCurvedList"/>
    <dgm:cxn modelId="{F1F25EF9-90A6-4B15-B3F4-D555C044037B}" srcId="{0F2E4BD7-1603-4EBF-AB46-2191C5B383EE}" destId="{280FDD35-DC01-4914-8309-6ED8EE2DF280}" srcOrd="3" destOrd="0" parTransId="{17A4BD22-19B1-48D1-BF28-4F6FD69DD5B1}" sibTransId="{B95F3D7F-4B87-4704-BC47-52FE4610348A}"/>
    <dgm:cxn modelId="{33F55FA1-D631-4877-863F-4397D58DA82E}" type="presOf" srcId="{548ED61E-2A3B-4FA2-831C-EE0B3C7D538A}" destId="{99F671FC-1097-449C-AE00-4478F2B38F2C}" srcOrd="0" destOrd="0" presId="urn:microsoft.com/office/officeart/2008/layout/VerticalCurvedList"/>
    <dgm:cxn modelId="{1541F9FB-5471-4D82-B531-03BA22FD7458}" srcId="{0F2E4BD7-1603-4EBF-AB46-2191C5B383EE}" destId="{548ED61E-2A3B-4FA2-831C-EE0B3C7D538A}" srcOrd="4" destOrd="0" parTransId="{DED60777-4FE4-4745-B412-33927D8C116C}" sibTransId="{15E53A1C-5EC3-451C-8AD7-41FD6DB62351}"/>
    <dgm:cxn modelId="{5158D56E-A23B-45B9-BB28-CBEF50E26CFE}" type="presParOf" srcId="{2C4959D9-129D-4AEB-AD53-36A29EB2C276}" destId="{3EA0A5DC-CD06-40B1-8B51-C36233F4819E}" srcOrd="0" destOrd="0" presId="urn:microsoft.com/office/officeart/2008/layout/VerticalCurvedList"/>
    <dgm:cxn modelId="{1372F9BB-B8BF-4D82-BBBB-63285431D913}" type="presParOf" srcId="{3EA0A5DC-CD06-40B1-8B51-C36233F4819E}" destId="{6875D0AE-3B6F-4A4B-B621-EDB92AE6FF0E}" srcOrd="0" destOrd="0" presId="urn:microsoft.com/office/officeart/2008/layout/VerticalCurvedList"/>
    <dgm:cxn modelId="{1DD31632-7210-4497-A1BB-9098CCC2DE8B}" type="presParOf" srcId="{6875D0AE-3B6F-4A4B-B621-EDB92AE6FF0E}" destId="{50214690-98FB-4A09-9123-D0691C46126D}" srcOrd="0" destOrd="0" presId="urn:microsoft.com/office/officeart/2008/layout/VerticalCurvedList"/>
    <dgm:cxn modelId="{802051EB-2EFE-45F8-BE52-3B371C3085F8}" type="presParOf" srcId="{6875D0AE-3B6F-4A4B-B621-EDB92AE6FF0E}" destId="{808780FD-F537-4D31-BBA2-81CABB1C43CE}" srcOrd="1" destOrd="0" presId="urn:microsoft.com/office/officeart/2008/layout/VerticalCurvedList"/>
    <dgm:cxn modelId="{64BCAC46-E392-4831-BB6D-0423DF715A94}" type="presParOf" srcId="{6875D0AE-3B6F-4A4B-B621-EDB92AE6FF0E}" destId="{A623FD8B-CC21-4978-A8B2-9EBC8D4BFFD5}" srcOrd="2" destOrd="0" presId="urn:microsoft.com/office/officeart/2008/layout/VerticalCurvedList"/>
    <dgm:cxn modelId="{176246A6-1A2A-455C-B7A0-C3D62BB478CB}" type="presParOf" srcId="{6875D0AE-3B6F-4A4B-B621-EDB92AE6FF0E}" destId="{29E347EB-E410-43A4-8DFD-8A5F78812148}" srcOrd="3" destOrd="0" presId="urn:microsoft.com/office/officeart/2008/layout/VerticalCurvedList"/>
    <dgm:cxn modelId="{859A17D9-ACAC-4BC6-A108-C4DEC009C5F7}" type="presParOf" srcId="{3EA0A5DC-CD06-40B1-8B51-C36233F4819E}" destId="{AA2DF744-9641-4A6C-828F-B6958B5C680D}" srcOrd="1" destOrd="0" presId="urn:microsoft.com/office/officeart/2008/layout/VerticalCurvedList"/>
    <dgm:cxn modelId="{CFB8ACBD-3BE7-496E-8A5E-DD2AFA86C70E}" type="presParOf" srcId="{3EA0A5DC-CD06-40B1-8B51-C36233F4819E}" destId="{6C5C249C-C83E-42F6-9375-48A1CC639297}" srcOrd="2" destOrd="0" presId="urn:microsoft.com/office/officeart/2008/layout/VerticalCurvedList"/>
    <dgm:cxn modelId="{17DCEABD-A3DB-4352-AF76-0CD59181CC13}" type="presParOf" srcId="{6C5C249C-C83E-42F6-9375-48A1CC639297}" destId="{48214154-E4EC-4F85-B225-FF116E9DEB75}" srcOrd="0" destOrd="0" presId="urn:microsoft.com/office/officeart/2008/layout/VerticalCurvedList"/>
    <dgm:cxn modelId="{8F39A9DA-B0C9-4BDC-A821-C8A7FE68AE4F}" type="presParOf" srcId="{3EA0A5DC-CD06-40B1-8B51-C36233F4819E}" destId="{F9745C20-5F45-4C39-AAFB-DD5F54C9391A}" srcOrd="3" destOrd="0" presId="urn:microsoft.com/office/officeart/2008/layout/VerticalCurvedList"/>
    <dgm:cxn modelId="{F3121AF3-2755-44B6-BED8-D0F6A7FEAA65}" type="presParOf" srcId="{3EA0A5DC-CD06-40B1-8B51-C36233F4819E}" destId="{EA0AD342-B46B-4B30-88C4-EDB803826DF4}" srcOrd="4" destOrd="0" presId="urn:microsoft.com/office/officeart/2008/layout/VerticalCurvedList"/>
    <dgm:cxn modelId="{40542F47-2592-4B6B-B6D8-024FAA03F0C2}" type="presParOf" srcId="{EA0AD342-B46B-4B30-88C4-EDB803826DF4}" destId="{DEE999A2-4FD3-4F99-83BA-10ACC3B92D1C}" srcOrd="0" destOrd="0" presId="urn:microsoft.com/office/officeart/2008/layout/VerticalCurvedList"/>
    <dgm:cxn modelId="{38B2226B-4C2C-4A88-A495-1C1C6B715CDF}" type="presParOf" srcId="{3EA0A5DC-CD06-40B1-8B51-C36233F4819E}" destId="{4A20E2DF-1928-446E-BA35-593CDC68D486}" srcOrd="5" destOrd="0" presId="urn:microsoft.com/office/officeart/2008/layout/VerticalCurvedList"/>
    <dgm:cxn modelId="{280B4EB0-77E0-4417-BEF6-D04089B866CC}" type="presParOf" srcId="{3EA0A5DC-CD06-40B1-8B51-C36233F4819E}" destId="{01AFB24D-E960-40E0-B57D-53A75D526CAF}" srcOrd="6" destOrd="0" presId="urn:microsoft.com/office/officeart/2008/layout/VerticalCurvedList"/>
    <dgm:cxn modelId="{37D98BF1-BDE0-4D53-98C5-E9E343061F84}" type="presParOf" srcId="{01AFB24D-E960-40E0-B57D-53A75D526CAF}" destId="{A5205556-2D52-47E5-BD44-590A24848822}" srcOrd="0" destOrd="0" presId="urn:microsoft.com/office/officeart/2008/layout/VerticalCurvedList"/>
    <dgm:cxn modelId="{10BFB7B9-CE6B-4601-BDD8-53FDF7C69AB6}" type="presParOf" srcId="{3EA0A5DC-CD06-40B1-8B51-C36233F4819E}" destId="{B4423051-CAD8-4D90-B36F-D693CB3C2F5B}" srcOrd="7" destOrd="0" presId="urn:microsoft.com/office/officeart/2008/layout/VerticalCurvedList"/>
    <dgm:cxn modelId="{7EE37329-CED8-4D98-B6D7-1FC57CB604A0}" type="presParOf" srcId="{3EA0A5DC-CD06-40B1-8B51-C36233F4819E}" destId="{64C630A9-51A4-4D85-ACC5-CDE2AAD02D5F}" srcOrd="8" destOrd="0" presId="urn:microsoft.com/office/officeart/2008/layout/VerticalCurvedList"/>
    <dgm:cxn modelId="{1659505F-99AF-4283-A8B2-A9BEFED31CDA}" type="presParOf" srcId="{64C630A9-51A4-4D85-ACC5-CDE2AAD02D5F}" destId="{3E58B1B8-F275-4ECB-B3BF-179E8EA49902}" srcOrd="0" destOrd="0" presId="urn:microsoft.com/office/officeart/2008/layout/VerticalCurvedList"/>
    <dgm:cxn modelId="{46CDB309-66C5-49AD-A117-586D73BD67C3}" type="presParOf" srcId="{3EA0A5DC-CD06-40B1-8B51-C36233F4819E}" destId="{99F671FC-1097-449C-AE00-4478F2B38F2C}" srcOrd="9" destOrd="0" presId="urn:microsoft.com/office/officeart/2008/layout/VerticalCurvedList"/>
    <dgm:cxn modelId="{E52B5077-6050-4EE5-BD0D-6DFA46F54EEE}" type="presParOf" srcId="{3EA0A5DC-CD06-40B1-8B51-C36233F4819E}" destId="{525422E0-0108-4DF6-B8EE-D47A8D843236}" srcOrd="10" destOrd="0" presId="urn:microsoft.com/office/officeart/2008/layout/VerticalCurvedList"/>
    <dgm:cxn modelId="{701CE138-BEE2-4B23-AD26-56B6A0B028EA}" type="presParOf" srcId="{525422E0-0108-4DF6-B8EE-D47A8D843236}" destId="{BB86400B-504D-45E2-BDDC-FEE63624287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8780FD-F537-4D31-BBA2-81CABB1C43CE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DF744-9641-4A6C-828F-B6958B5C680D}">
      <dsp:nvSpPr>
        <dsp:cNvPr id="0" name=""/>
        <dsp:cNvSpPr/>
      </dsp:nvSpPr>
      <dsp:spPr>
        <a:xfrm>
          <a:off x="384538" y="253918"/>
          <a:ext cx="5656275" cy="508162"/>
        </a:xfrm>
        <a:prstGeom prst="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033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Karakter</a:t>
          </a:r>
          <a:endParaRPr lang="tr-TR" sz="2800" kern="1200" dirty="0"/>
        </a:p>
      </dsp:txBody>
      <dsp:txXfrm>
        <a:off x="384538" y="253918"/>
        <a:ext cx="5656275" cy="508162"/>
      </dsp:txXfrm>
    </dsp:sp>
    <dsp:sp modelId="{48214154-E4EC-4F85-B225-FF116E9DEB75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45C20-5F45-4C39-AAFB-DD5F54C9391A}">
      <dsp:nvSpPr>
        <dsp:cNvPr id="0" name=""/>
        <dsp:cNvSpPr/>
      </dsp:nvSpPr>
      <dsp:spPr>
        <a:xfrm>
          <a:off x="748672" y="1015918"/>
          <a:ext cx="5292140" cy="508162"/>
        </a:xfrm>
        <a:prstGeom prst="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033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String </a:t>
          </a:r>
          <a:endParaRPr lang="tr-TR" sz="2800" kern="1200" dirty="0"/>
        </a:p>
      </dsp:txBody>
      <dsp:txXfrm>
        <a:off x="748672" y="1015918"/>
        <a:ext cx="5292140" cy="508162"/>
      </dsp:txXfrm>
    </dsp:sp>
    <dsp:sp modelId="{DEE999A2-4FD3-4F99-83BA-10ACC3B92D1C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20E2DF-1928-446E-BA35-593CDC68D486}">
      <dsp:nvSpPr>
        <dsp:cNvPr id="0" name=""/>
        <dsp:cNvSpPr/>
      </dsp:nvSpPr>
      <dsp:spPr>
        <a:xfrm>
          <a:off x="860432" y="1777918"/>
          <a:ext cx="5180380" cy="508162"/>
        </a:xfrm>
        <a:prstGeom prst="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033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Integer </a:t>
          </a:r>
          <a:endParaRPr lang="tr-TR" sz="2800" kern="1200" dirty="0"/>
        </a:p>
      </dsp:txBody>
      <dsp:txXfrm>
        <a:off x="860432" y="1777918"/>
        <a:ext cx="5180380" cy="508162"/>
      </dsp:txXfrm>
    </dsp:sp>
    <dsp:sp modelId="{A5205556-2D52-47E5-BD44-590A24848822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23051-CAD8-4D90-B36F-D693CB3C2F5B}">
      <dsp:nvSpPr>
        <dsp:cNvPr id="0" name=""/>
        <dsp:cNvSpPr/>
      </dsp:nvSpPr>
      <dsp:spPr>
        <a:xfrm>
          <a:off x="748672" y="2539918"/>
          <a:ext cx="5292140" cy="508162"/>
        </a:xfrm>
        <a:prstGeom prst="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033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Real </a:t>
          </a:r>
          <a:endParaRPr lang="tr-TR" sz="2800" kern="1200" dirty="0"/>
        </a:p>
      </dsp:txBody>
      <dsp:txXfrm>
        <a:off x="748672" y="2539918"/>
        <a:ext cx="5292140" cy="508162"/>
      </dsp:txXfrm>
    </dsp:sp>
    <dsp:sp modelId="{3E58B1B8-F275-4ECB-B3BF-179E8EA49902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671FC-1097-449C-AE00-4478F2B38F2C}">
      <dsp:nvSpPr>
        <dsp:cNvPr id="0" name=""/>
        <dsp:cNvSpPr/>
      </dsp:nvSpPr>
      <dsp:spPr>
        <a:xfrm>
          <a:off x="384538" y="3301918"/>
          <a:ext cx="5656275" cy="508162"/>
        </a:xfrm>
        <a:prstGeom prst="rect">
          <a:avLst/>
        </a:prstGeom>
        <a:solidFill>
          <a:schemeClr val="accent1">
            <a:tint val="95000"/>
          </a:schemeClr>
        </a:soli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shade val="70000"/>
              <a:satMod val="105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03354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Boolean</a:t>
          </a:r>
          <a:endParaRPr lang="tr-TR" sz="2800" kern="1200" dirty="0"/>
        </a:p>
      </dsp:txBody>
      <dsp:txXfrm>
        <a:off x="384538" y="3301918"/>
        <a:ext cx="5656275" cy="508162"/>
      </dsp:txXfrm>
    </dsp:sp>
    <dsp:sp modelId="{BB86400B-504D-45E2-BDDC-FEE636242872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6DED491-B3FF-4E76-B65A-2D2918138CCD}" type="datetimeFigureOut">
              <a:rPr lang="tr-TR" smtClean="0"/>
              <a:t>17.3.2015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8F3BCF0-344D-4A1C-A99B-A6DB17AC451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Değişkenler</a:t>
            </a:r>
            <a:br>
              <a:rPr lang="tr-TR" dirty="0" smtClean="0"/>
            </a:br>
            <a:r>
              <a:rPr lang="tr-TR" dirty="0" smtClean="0"/>
              <a:t>Programda Değişken Tanımlama</a:t>
            </a:r>
            <a:endParaRPr lang="tr-TR" dirty="0"/>
          </a:p>
        </p:txBody>
      </p:sp>
      <p:pic>
        <p:nvPicPr>
          <p:cNvPr id="1028" name="Picture 4" descr="https://cdn.tutsplus.com/active/uploads/legacy/flashtuts/035_AS3101Variables/preview_101_varia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4562">
            <a:off x="1055728" y="365714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de o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8"/>
            <a:ext cx="2790825" cy="163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032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İşlemler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Y= 3-2</a:t>
            </a:r>
          </a:p>
          <a:p>
            <a:r>
              <a:rPr lang="tr-TR" dirty="0" smtClean="0"/>
              <a:t>Counter= counter + 1</a:t>
            </a:r>
          </a:p>
          <a:p>
            <a:r>
              <a:rPr lang="tr-TR" dirty="0" smtClean="0"/>
              <a:t>Ave=sum/number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56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Değişkenleri Başka Bir Değişkene Atama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2530624" cy="2044824"/>
          </a:xfrm>
        </p:spPr>
        <p:txBody>
          <a:bodyPr/>
          <a:lstStyle/>
          <a:p>
            <a:r>
              <a:rPr lang="tr-TR" dirty="0" smtClean="0"/>
              <a:t>C= a+b</a:t>
            </a:r>
          </a:p>
          <a:p>
            <a:r>
              <a:rPr lang="tr-TR" dirty="0" smtClean="0"/>
              <a:t>Y = x + 1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82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Matematiksel İşlemler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8701526"/>
              </p:ext>
            </p:extLst>
          </p:nvPr>
        </p:nvGraphicFramePr>
        <p:xfrm>
          <a:off x="301625" y="1527175"/>
          <a:ext cx="85042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</a:t>
                      </a:r>
                      <a:endParaRPr lang="tr-TR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Sembol</a:t>
                      </a:r>
                      <a:endParaRPr lang="tr-TR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Toplama</a:t>
                      </a:r>
                      <a:endParaRPr lang="tr-TR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Çıkarma</a:t>
                      </a:r>
                      <a:endParaRPr lang="tr-TR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Çarpma</a:t>
                      </a:r>
                      <a:endParaRPr lang="tr-TR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*</a:t>
                      </a:r>
                      <a:endParaRPr lang="tr-TR" dirty="0"/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Bölme</a:t>
                      </a:r>
                      <a:endParaRPr lang="tr-TR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/</a:t>
                      </a:r>
                    </a:p>
                  </a:txBody>
                  <a:tcPr marL="94492" marR="9449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Kuvveti(üsslü sayılar)</a:t>
                      </a:r>
                      <a:endParaRPr lang="tr-TR" dirty="0"/>
                    </a:p>
                  </a:txBody>
                  <a:tcPr marL="94492" marR="94492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^  veya **</a:t>
                      </a:r>
                    </a:p>
                  </a:txBody>
                  <a:tcPr marL="94492" marR="94492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414908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Sonuc=3+7/4 		Sonuc= (3+12)/4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                  Sonuc=3+1,8                 Sonuc=15/4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	     Sonuc=4,8 	          Sonuc=3,75</a:t>
            </a:r>
          </a:p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Not: </a:t>
            </a:r>
            <a:r>
              <a:rPr lang="tr-TR" sz="2400" dirty="0" smtClean="0"/>
              <a:t>Matematiksel işlemer soldan sağa doğru ve işlem sırası ve parantezler dikkate alınarak yapılmalıdır.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35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İyi Çalışmalar...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043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Değişken nedir?</a:t>
            </a:r>
            <a:br>
              <a:rPr lang="tr-TR" b="1" dirty="0" smtClean="0"/>
            </a:br>
            <a:r>
              <a:rPr lang="tr-TR" b="1" dirty="0" smtClean="0"/>
              <a:t>(Variables)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Program içinde kullanılan </a:t>
            </a:r>
            <a:r>
              <a:rPr lang="tr-TR" dirty="0" smtClean="0"/>
              <a:t>veri(data)nin tutulduğu alanın adıdır. Her veri bir </a:t>
            </a:r>
            <a:r>
              <a:rPr lang="tr-TR" dirty="0" smtClean="0"/>
              <a:t>tür değişkenle tanımlanır.</a:t>
            </a:r>
          </a:p>
        </p:txBody>
      </p:sp>
      <p:pic>
        <p:nvPicPr>
          <p:cNvPr id="4" name="Picture 2" descr="http://image.slidesharecdn.com/basicvariablesppt-110925195023-phpapp02/95/basic-variables-ppt-1-728.jpg?cb=13169983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566048" cy="388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Türleri</a:t>
            </a:r>
            <a:endParaRPr lang="tr-TR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4150882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93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Türleri</a:t>
            </a:r>
            <a:endParaRPr lang="tr-T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3322712" cy="16847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smtClean="0"/>
              <a:t>Karakter</a:t>
            </a:r>
          </a:p>
          <a:p>
            <a:pPr marL="0" indent="0">
              <a:buFont typeface="Wingdings 2"/>
              <a:buNone/>
            </a:pPr>
            <a:r>
              <a:rPr lang="tr-TR" smtClean="0"/>
              <a:t>(A...Z) veya (ASCII karakterler)</a:t>
            </a:r>
            <a:endParaRPr lang="tr-T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4004467"/>
            <a:ext cx="3322712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Integer</a:t>
            </a:r>
          </a:p>
          <a:p>
            <a:pPr marL="0" indent="0">
              <a:buNone/>
            </a:pPr>
            <a:r>
              <a:rPr lang="tr-TR" dirty="0" smtClean="0"/>
              <a:t>Tamsayılar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60032" y="1628800"/>
            <a:ext cx="3322712" cy="168478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String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(Bir dizi karakter)</a:t>
            </a:r>
          </a:p>
          <a:p>
            <a:pPr marL="0" indent="0">
              <a:buFont typeface="Arial" pitchFamily="34" charset="0"/>
              <a:buNone/>
            </a:pPr>
            <a:r>
              <a:rPr lang="tr-TR" dirty="0" smtClean="0"/>
              <a:t>Max 255 karakter içerir.</a:t>
            </a:r>
            <a:endParaRPr lang="tr-TR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065712" y="3789040"/>
            <a:ext cx="3322712" cy="1684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Real</a:t>
            </a:r>
          </a:p>
          <a:p>
            <a:pPr marL="0" indent="0">
              <a:buNone/>
            </a:pPr>
            <a:r>
              <a:rPr lang="tr-TR" dirty="0" smtClean="0"/>
              <a:t>Ondalıklı sayılar</a:t>
            </a:r>
          </a:p>
          <a:p>
            <a:pPr marL="0" indent="0">
              <a:buNone/>
            </a:pPr>
            <a:r>
              <a:rPr lang="tr-TR" dirty="0" smtClean="0"/>
              <a:t>1.3 , 5.6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553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Türleri</a:t>
            </a:r>
            <a:endParaRPr lang="tr-TR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sz="quarter" idx="1"/>
          </p:nvPr>
        </p:nvSpPr>
        <p:spPr>
          <a:xfrm>
            <a:off x="5292080" y="1484784"/>
            <a:ext cx="35387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Boolean</a:t>
            </a:r>
          </a:p>
          <a:p>
            <a:pPr marL="0" indent="0">
              <a:buNone/>
            </a:pPr>
            <a:r>
              <a:rPr lang="tr-TR" dirty="0" smtClean="0"/>
              <a:t>Doğru/ Yanlış </a:t>
            </a:r>
          </a:p>
          <a:p>
            <a:pPr marL="0" indent="0">
              <a:buNone/>
            </a:pPr>
            <a:r>
              <a:rPr lang="tr-TR" dirty="0" smtClean="0"/>
              <a:t>(True/ False) </a:t>
            </a:r>
          </a:p>
          <a:p>
            <a:pPr marL="0" indent="0">
              <a:buNone/>
            </a:pPr>
            <a:r>
              <a:rPr lang="tr-TR" dirty="0" smtClean="0"/>
              <a:t>gibi mantık ifadelerinde kullanılır.</a:t>
            </a:r>
          </a:p>
        </p:txBody>
      </p:sp>
      <p:pic>
        <p:nvPicPr>
          <p:cNvPr id="3074" name="Picture 2" descr="Image result for boolean vari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04" y="1844824"/>
            <a:ext cx="43038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2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Değişken Adında Dikkat Edilecekler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Değişken adı harf (character) ile başlamalı.</a:t>
            </a:r>
          </a:p>
          <a:p>
            <a:r>
              <a:rPr lang="tr-TR" dirty="0" smtClean="0"/>
              <a:t>Değişken adında kullanılan karakterlerin büyük/küçük karaktere duyarlıdır.</a:t>
            </a:r>
          </a:p>
          <a:p>
            <a:pPr marL="0" indent="0">
              <a:buNone/>
            </a:pPr>
            <a:r>
              <a:rPr lang="tr-TR" dirty="0" smtClean="0"/>
              <a:t>    Ör: LAST_DAY</a:t>
            </a:r>
            <a:r>
              <a:rPr lang="tr-TR" dirty="0" smtClean="0">
                <a:sym typeface="Wingdings" pitchFamily="2" charset="2"/>
              </a:rPr>
              <a:t> last_day</a:t>
            </a:r>
          </a:p>
          <a:p>
            <a:r>
              <a:rPr lang="tr-TR" dirty="0" smtClean="0">
                <a:sym typeface="Wingdings" pitchFamily="2" charset="2"/>
              </a:rPr>
              <a:t>Değişken adında ( _ )</a:t>
            </a:r>
            <a:r>
              <a:rPr lang="tr-TR" dirty="0">
                <a:sym typeface="Wingdings" pitchFamily="2" charset="2"/>
              </a:rPr>
              <a:t> </a:t>
            </a:r>
            <a:r>
              <a:rPr lang="tr-TR" dirty="0" smtClean="0">
                <a:sym typeface="Wingdings" pitchFamily="2" charset="2"/>
              </a:rPr>
              <a:t>alt çizgi karakteri dışında özel karakter kullanılamaz.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513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Değişken Adında Dikkat Edilecekler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3268959"/>
          </a:xfrm>
        </p:spPr>
        <p:txBody>
          <a:bodyPr>
            <a:normAutofit/>
          </a:bodyPr>
          <a:lstStyle/>
          <a:p>
            <a:r>
              <a:rPr lang="tr-TR" dirty="0" smtClean="0">
                <a:sym typeface="Wingdings" pitchFamily="2" charset="2"/>
              </a:rPr>
              <a:t>Programlama diline ait komut,değişken adı ve mantık şartları değişken adı olarak kullanılamaz.</a:t>
            </a:r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36202"/>
              </p:ext>
            </p:extLst>
          </p:nvPr>
        </p:nvGraphicFramePr>
        <p:xfrm>
          <a:off x="1475656" y="37890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IF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TYPE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VAR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DELETE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PROGRAM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RECORD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CLOSE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OPEN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Numerik Sayı Atamak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Prim= 230</a:t>
            </a:r>
          </a:p>
          <a:p>
            <a:r>
              <a:rPr lang="tr-TR" dirty="0" smtClean="0"/>
              <a:t>CALISMA_GUNU= 15</a:t>
            </a:r>
          </a:p>
          <a:p>
            <a:r>
              <a:rPr lang="tr-TR" dirty="0" smtClean="0"/>
              <a:t>calisma_gunu=15</a:t>
            </a:r>
          </a:p>
          <a:p>
            <a:r>
              <a:rPr lang="tr-TR" dirty="0" smtClean="0"/>
              <a:t>Çalışma_günü=15</a:t>
            </a:r>
            <a:endParaRPr lang="tr-TR" dirty="0"/>
          </a:p>
        </p:txBody>
      </p:sp>
      <p:grpSp>
        <p:nvGrpSpPr>
          <p:cNvPr id="8" name="Group 7"/>
          <p:cNvGrpSpPr/>
          <p:nvPr/>
        </p:nvGrpSpPr>
        <p:grpSpPr>
          <a:xfrm>
            <a:off x="951509" y="3066832"/>
            <a:ext cx="1966055" cy="576064"/>
            <a:chOff x="2555776" y="4725144"/>
            <a:chExt cx="1966055" cy="576064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2555776" y="4725144"/>
              <a:ext cx="1800200" cy="576064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577615" y="4771617"/>
              <a:ext cx="1944216" cy="4320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99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String Atama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Okul_adi</a:t>
            </a:r>
            <a:r>
              <a:rPr lang="tr-TR" smtClean="0"/>
              <a:t>= </a:t>
            </a:r>
            <a:r>
              <a:rPr lang="tr-TR" smtClean="0"/>
              <a:t>«YDU</a:t>
            </a:r>
            <a:r>
              <a:rPr lang="tr-TR" dirty="0" smtClean="0"/>
              <a:t>»</a:t>
            </a:r>
          </a:p>
          <a:p>
            <a:r>
              <a:rPr lang="tr-TR" dirty="0" smtClean="0"/>
              <a:t>Adres= « Dikmen Yolu, Lefkoşa»</a:t>
            </a:r>
          </a:p>
          <a:p>
            <a:r>
              <a:rPr lang="tr-TR" dirty="0" smtClean="0"/>
              <a:t>adi= «Ahmet»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4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</TotalTime>
  <Words>216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Değişkenler Programda Değişken Tanımlama</vt:lpstr>
      <vt:lpstr>Değişken nedir? (Variables)</vt:lpstr>
      <vt:lpstr>Değişken Türleri</vt:lpstr>
      <vt:lpstr>Değişken Türleri</vt:lpstr>
      <vt:lpstr>Değişken Türleri</vt:lpstr>
      <vt:lpstr>Değişken Adında Dikkat Edilecekler</vt:lpstr>
      <vt:lpstr>Değişken Adında Dikkat Edilecekler</vt:lpstr>
      <vt:lpstr>Numerik Sayı Atamak</vt:lpstr>
      <vt:lpstr>String Atama</vt:lpstr>
      <vt:lpstr>Matematiksel İşlemler</vt:lpstr>
      <vt:lpstr>Değişkenleri Başka Bir Değişkene Atama</vt:lpstr>
      <vt:lpstr>Matematiksel İşlemler</vt:lpstr>
      <vt:lpstr>İyi Çalışmalar...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Değişkenler Programda Değişken Tanımlama</dc:title>
  <dc:creator>CYA</dc:creator>
  <cp:lastModifiedBy>CYA</cp:lastModifiedBy>
  <cp:revision>16</cp:revision>
  <dcterms:created xsi:type="dcterms:W3CDTF">2015-03-15T19:32:22Z</dcterms:created>
  <dcterms:modified xsi:type="dcterms:W3CDTF">2015-03-17T10:54:47Z</dcterms:modified>
</cp:coreProperties>
</file>