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20" y="-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4C6F5-B0C0-4A65-BC9B-5AF6A4E90E9D}" type="datetimeFigureOut">
              <a:rPr lang="tr-TR" smtClean="0"/>
              <a:t>07.07.2015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323EC-C435-408E-80D3-B686CCBF2FB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4C6F5-B0C0-4A65-BC9B-5AF6A4E90E9D}" type="datetimeFigureOut">
              <a:rPr lang="tr-TR" smtClean="0"/>
              <a:t>07.07.2015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323EC-C435-408E-80D3-B686CCBF2FB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4C6F5-B0C0-4A65-BC9B-5AF6A4E90E9D}" type="datetimeFigureOut">
              <a:rPr lang="tr-TR" smtClean="0"/>
              <a:t>07.07.2015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323EC-C435-408E-80D3-B686CCBF2FB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4C6F5-B0C0-4A65-BC9B-5AF6A4E90E9D}" type="datetimeFigureOut">
              <a:rPr lang="tr-TR" smtClean="0"/>
              <a:t>07.07.2015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323EC-C435-408E-80D3-B686CCBF2FB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4C6F5-B0C0-4A65-BC9B-5AF6A4E90E9D}" type="datetimeFigureOut">
              <a:rPr lang="tr-TR" smtClean="0"/>
              <a:t>07.07.2015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323EC-C435-408E-80D3-B686CCBF2FB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4C6F5-B0C0-4A65-BC9B-5AF6A4E90E9D}" type="datetimeFigureOut">
              <a:rPr lang="tr-TR" smtClean="0"/>
              <a:t>07.07.2015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323EC-C435-408E-80D3-B686CCBF2FB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4C6F5-B0C0-4A65-BC9B-5AF6A4E90E9D}" type="datetimeFigureOut">
              <a:rPr lang="tr-TR" smtClean="0"/>
              <a:t>07.07.2015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323EC-C435-408E-80D3-B686CCBF2FB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4C6F5-B0C0-4A65-BC9B-5AF6A4E90E9D}" type="datetimeFigureOut">
              <a:rPr lang="tr-TR" smtClean="0"/>
              <a:t>07.07.2015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323EC-C435-408E-80D3-B686CCBF2FB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4C6F5-B0C0-4A65-BC9B-5AF6A4E90E9D}" type="datetimeFigureOut">
              <a:rPr lang="tr-TR" smtClean="0"/>
              <a:t>07.07.2015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323EC-C435-408E-80D3-B686CCBF2FB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4C6F5-B0C0-4A65-BC9B-5AF6A4E90E9D}" type="datetimeFigureOut">
              <a:rPr lang="tr-TR" smtClean="0"/>
              <a:t>07.07.2015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323EC-C435-408E-80D3-B686CCBF2FB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4C6F5-B0C0-4A65-BC9B-5AF6A4E90E9D}" type="datetimeFigureOut">
              <a:rPr lang="tr-TR" smtClean="0"/>
              <a:t>07.07.2015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323EC-C435-408E-80D3-B686CCBF2FB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E4C6F5-B0C0-4A65-BC9B-5AF6A4E90E9D}" type="datetimeFigureOut">
              <a:rPr lang="tr-TR" smtClean="0"/>
              <a:t>07.07.2015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2323EC-C435-408E-80D3-B686CCBF2FBB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0809"/>
            <a:ext cx="7772400" cy="1899642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tr-TR" b="1" dirty="0" smtClean="0"/>
              <a:t>GRA 209-210</a:t>
            </a:r>
            <a:br>
              <a:rPr lang="tr-TR" b="1" dirty="0" smtClean="0"/>
            </a:br>
            <a:r>
              <a:rPr lang="tr-TR" b="1" dirty="0" smtClean="0"/>
              <a:t>Temel Grafik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sz="2800" dirty="0" smtClean="0"/>
              <a:t>2014-2015 proje çalışmaları</a:t>
            </a:r>
            <a:endParaRPr lang="tr-TR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/>
              <a:t>Öğr. Gör. Elif Atamaz</a:t>
            </a:r>
            <a:endParaRPr lang="tr-T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661248"/>
            <a:ext cx="8229600" cy="464915"/>
          </a:xfrm>
        </p:spPr>
        <p:txBody>
          <a:bodyPr>
            <a:normAutofit fontScale="85000" lnSpcReduction="10000"/>
          </a:bodyPr>
          <a:lstStyle/>
          <a:p>
            <a:r>
              <a:rPr lang="tr-TR" dirty="0" smtClean="0"/>
              <a:t>Tılsım Demiroğlu</a:t>
            </a:r>
            <a:endParaRPr lang="tr-TR" dirty="0"/>
          </a:p>
        </p:txBody>
      </p:sp>
      <p:pic>
        <p:nvPicPr>
          <p:cNvPr id="23554" name="Picture 2" descr="https://fbcdn-sphotos-g-a.akamaihd.net/hphotos-ak-xfa1/v/t1.0-9/10891518_10205906971457604_3008742246621844530_n.jpg?oh=de0cbf0122c0a4c8df7ee2d37781483d&amp;oe=56291C7D&amp;__gda__=1444036496_195c36d5873bfb9c62247fd5830122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16632"/>
            <a:ext cx="7200800" cy="55581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949280"/>
            <a:ext cx="8229600" cy="504056"/>
          </a:xfrm>
        </p:spPr>
        <p:txBody>
          <a:bodyPr>
            <a:normAutofit fontScale="92500" lnSpcReduction="10000"/>
          </a:bodyPr>
          <a:lstStyle/>
          <a:p>
            <a:r>
              <a:rPr lang="tr-TR" dirty="0" smtClean="0"/>
              <a:t>Ayten Erses</a:t>
            </a:r>
            <a:endParaRPr lang="tr-TR" dirty="0"/>
          </a:p>
        </p:txBody>
      </p:sp>
      <p:pic>
        <p:nvPicPr>
          <p:cNvPr id="24578" name="Picture 2" descr="https://fbcdn-sphotos-d-a.akamaihd.net/hphotos-ak-xpa1/v/t1.0-9/10922679_10153020386494421_5366362104288905988_n.jpg?oh=3aa4e9fc257b4badecf79c8138316fbb&amp;oe=56247E87&amp;__gda__=1445067153_50cb26ee648d47929ec9c1050c3cb8d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8640"/>
            <a:ext cx="8127354" cy="57230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33256"/>
            <a:ext cx="8229600" cy="504056"/>
          </a:xfrm>
        </p:spPr>
        <p:txBody>
          <a:bodyPr>
            <a:normAutofit fontScale="92500" lnSpcReduction="10000"/>
          </a:bodyPr>
          <a:lstStyle/>
          <a:p>
            <a:r>
              <a:rPr lang="tr-TR" dirty="0" smtClean="0"/>
              <a:t>Güner Özyay</a:t>
            </a:r>
            <a:endParaRPr lang="tr-TR" dirty="0"/>
          </a:p>
        </p:txBody>
      </p:sp>
      <p:pic>
        <p:nvPicPr>
          <p:cNvPr id="25602" name="Picture 2" descr="https://scontent-ams3-1.xx.fbcdn.net/hphotos-xpa1/v/t1.0-9/10451755_871272319595817_8939944937502845788_n.jpg?oh=8106cb6dcc3434a3b97d9317da65c0b7&amp;oe=562493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6632"/>
            <a:ext cx="7776864" cy="55491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8104" y="5445224"/>
            <a:ext cx="3178696" cy="680939"/>
          </a:xfrm>
        </p:spPr>
        <p:txBody>
          <a:bodyPr/>
          <a:lstStyle/>
          <a:p>
            <a:r>
              <a:rPr lang="tr-TR" dirty="0" smtClean="0"/>
              <a:t>Refik Gökhun</a:t>
            </a:r>
            <a:endParaRPr lang="tr-TR" dirty="0"/>
          </a:p>
        </p:txBody>
      </p:sp>
      <p:pic>
        <p:nvPicPr>
          <p:cNvPr id="26626" name="Picture 2" descr="https://fbcdn-sphotos-c-a.akamaihd.net/hphotos-ak-xfp1/v/t1.0-9/11011176_10153815974238569_3431260410537922887_n.jpg?oh=80bcbe0cdb465373a22a0c4c140f62d4&amp;oe=56197751&amp;__gda__=1445727028_a47de52ae96c4240b22ea0d5a54e9c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60648"/>
            <a:ext cx="4886325" cy="5848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7650" name="Picture 2" descr="https://fbcdn-sphotos-h-a.akamaihd.net/hphotos-ak-xtf1/v/t1.0-9/10421343_10206513708825659_8755164361418314880_n.jpg?oh=9ff7ac37a76925812e67a08b31c9c017&amp;oe=561FA907&amp;__gda__=1445537059_98d7cf5e71008d9670c319cc1c2b9e9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4043310" cy="400540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95736" y="4365104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Tılsım Demiroğlu</a:t>
            </a:r>
            <a:endParaRPr lang="tr-TR" dirty="0"/>
          </a:p>
        </p:txBody>
      </p:sp>
      <p:pic>
        <p:nvPicPr>
          <p:cNvPr id="27652" name="Picture 4" descr="https://scontent-ams3-1.xx.fbcdn.net/hphotos-xpf1/t31.0-8/s960x960/11074826_10153220274969421_6853944856017815676_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5" y="260648"/>
            <a:ext cx="3998843" cy="403244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876256" y="436510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Ayten Erses</a:t>
            </a:r>
            <a:endParaRPr lang="tr-T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4088" y="5661248"/>
            <a:ext cx="3322712" cy="464915"/>
          </a:xfrm>
        </p:spPr>
        <p:txBody>
          <a:bodyPr>
            <a:normAutofit fontScale="70000" lnSpcReduction="20000"/>
          </a:bodyPr>
          <a:lstStyle/>
          <a:p>
            <a:r>
              <a:rPr lang="tr-TR" dirty="0" smtClean="0"/>
              <a:t>Deniz Gezmiş Yeşilada</a:t>
            </a:r>
            <a:endParaRPr lang="tr-TR" dirty="0"/>
          </a:p>
        </p:txBody>
      </p:sp>
      <p:pic>
        <p:nvPicPr>
          <p:cNvPr id="28674" name="Picture 2" descr="https://fbcdn-sphotos-e-a.akamaihd.net/hphotos-ak-xaf1/v/t1.0-9/11260576_10203162892747862_205034918349194031_n.jpg?oh=0093d1eeded9995692d85516349bffd7&amp;oe=56301A70&amp;__gda__=1448713159_86dad22ee6cd9fb905697d328f5e67b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481488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5661247"/>
            <a:ext cx="7931224" cy="432049"/>
          </a:xfrm>
        </p:spPr>
        <p:txBody>
          <a:bodyPr>
            <a:normAutofit fontScale="85000" lnSpcReduction="20000"/>
          </a:bodyPr>
          <a:lstStyle/>
          <a:p>
            <a:r>
              <a:rPr lang="tr-TR" dirty="0" smtClean="0"/>
              <a:t>Ayten Erses</a:t>
            </a:r>
            <a:endParaRPr lang="tr-TR" dirty="0"/>
          </a:p>
        </p:txBody>
      </p:sp>
      <p:pic>
        <p:nvPicPr>
          <p:cNvPr id="29698" name="Picture 2" descr="https://fbcdn-sphotos-d-a.akamaihd.net/hphotos-ak-xaf1/v/t1.0-9/11401441_10153419108604421_7106199344135885000_n.jpg?oh=2607b8d70a9216c32224e6f0b06f534d&amp;oe=562BB365&amp;__gda__=1444857041_cbc63e4d148d2a4a63df48b3aaedd3e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9450" y="260648"/>
            <a:ext cx="7544908" cy="53285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6" name="Picture 6" descr="https://scontent-ams3-1.xx.fbcdn.net/hphotos-xtf1/v/t1.0-9/11423626_10207114572726881_3815430491881861116_n.jpg?oh=50d6cc61a562919f861f3392ba1fb185&amp;oe=561D4D1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3356992"/>
            <a:ext cx="2376264" cy="237626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30724" name="Picture 4" descr="https://scontent-ams3-1.xx.fbcdn.net/hphotos-xtf1/v/t1.0-9/11407201_10207114570926836_6659546414659992101_n.jpg?oh=76d79b3feb958d6c338e331bc6cbe1d6&amp;oe=5624DEB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556792"/>
            <a:ext cx="6213982" cy="4563393"/>
          </a:xfrm>
          <a:prstGeom prst="rect">
            <a:avLst/>
          </a:prstGeom>
          <a:noFill/>
        </p:spPr>
      </p:pic>
      <p:pic>
        <p:nvPicPr>
          <p:cNvPr id="30722" name="Picture 2" descr="https://scontent-ams3-1.xx.fbcdn.net/hphotos-xpt1/v/t1.0-9/10622918_10207114572566877_335631805571206667_n.jpg?oh=b6c94266cfb0e20828d227986a7b54df&amp;oe=56110DF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260648"/>
            <a:ext cx="3084195" cy="19422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1748" name="Picture 4" descr="https://fbcdn-sphotos-a-a.akamaihd.net/hphotos-ak-xat1/v/t1.0-9/11392841_953126951410353_7555048722862467344_n.jpg?oh=ffa19af16f50cd3d0afe30b7928cdb59&amp;oe=565C5FEA&amp;__gda__=1445202229_3b0e71b0d6565c6a3a235cb1f2c59b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82366" y="260648"/>
            <a:ext cx="3461634" cy="5112568"/>
          </a:xfrm>
          <a:prstGeom prst="rect">
            <a:avLst/>
          </a:prstGeom>
          <a:noFill/>
        </p:spPr>
      </p:pic>
      <p:pic>
        <p:nvPicPr>
          <p:cNvPr id="31746" name="Picture 2" descr="https://fbcdn-sphotos-d-a.akamaihd.net/hphotos-ak-xfp1/v/t1.0-9/10955056_953126944743687_6769311562138810399_n.jpg?oh=1f90de9b17551079a8915f8cfefabc39&amp;oe=5618B957&amp;__gda__=1445676766_8ffe6d99c932019c9f8921b3d1c8577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700808"/>
            <a:ext cx="5596985" cy="41044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2770" name="Picture 2" descr="https://scontent-ams3-1.xx.fbcdn.net/hphotos-xfp1/v/t1.0-9/11018809_10203069867627321_8637407482113874429_n.jpg?oh=552422977a41bdb8750b657d5209a23a&amp;oe=562B46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429000"/>
            <a:ext cx="4375309" cy="2736304"/>
          </a:xfrm>
          <a:prstGeom prst="rect">
            <a:avLst/>
          </a:prstGeom>
          <a:noFill/>
        </p:spPr>
      </p:pic>
      <p:pic>
        <p:nvPicPr>
          <p:cNvPr id="32772" name="Picture 4" descr="https://fbcdn-sphotos-b-a.akamaihd.net/hphotos-ak-xfp1/v/t1.0-9/1462886_10203069866707298_432401264439357491_n.jpg?oh=03c8e5da4fc9171b226f5a652daff5ef&amp;oe=565842F3&amp;__gda__=1444071290_12f60a876783937e64d68fd2bd8090d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764704"/>
            <a:ext cx="4347103" cy="25629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661248"/>
            <a:ext cx="8229600" cy="464915"/>
          </a:xfrm>
        </p:spPr>
        <p:txBody>
          <a:bodyPr>
            <a:normAutofit fontScale="85000" lnSpcReduction="10000"/>
          </a:bodyPr>
          <a:lstStyle/>
          <a:p>
            <a:r>
              <a:rPr lang="tr-TR" dirty="0" smtClean="0"/>
              <a:t>Tılsım Demiroğlu</a:t>
            </a:r>
            <a:endParaRPr lang="tr-TR" dirty="0"/>
          </a:p>
        </p:txBody>
      </p:sp>
      <p:pic>
        <p:nvPicPr>
          <p:cNvPr id="4098" name="Picture 2" descr="https://scontent-ams3-1.xx.fbcdn.net/hphotos-xtp1/v/t1.0-9/10376918_10205453198513564_8489845257570959268_n.jpg?oh=b61b0213d012c390c83fe99709527351&amp;oe=565892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32656"/>
            <a:ext cx="7502869" cy="5298902"/>
          </a:xfrm>
          <a:prstGeom prst="rect">
            <a:avLst/>
          </a:prstGeom>
          <a:noFill/>
        </p:spPr>
      </p:pic>
      <p:pic>
        <p:nvPicPr>
          <p:cNvPr id="5" name="Picture 2" descr="https://scontent-ams3-1.xx.fbcdn.net/hphotos-xfa1/v/t1.0-9/10734185_10205453197713544_640118925038380266_n.jpg?oh=579f7f5a2a509912e7742a208902a7a5&amp;oe=565C3A8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57574" y="0"/>
            <a:ext cx="3686426" cy="2603539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89240"/>
            <a:ext cx="8229600" cy="536923"/>
          </a:xfrm>
        </p:spPr>
        <p:txBody>
          <a:bodyPr>
            <a:normAutofit lnSpcReduction="10000"/>
          </a:bodyPr>
          <a:lstStyle/>
          <a:p>
            <a:r>
              <a:rPr lang="tr-TR" dirty="0" smtClean="0"/>
              <a:t>Güner Özyay</a:t>
            </a:r>
            <a:endParaRPr lang="tr-TR" dirty="0"/>
          </a:p>
        </p:txBody>
      </p:sp>
      <p:pic>
        <p:nvPicPr>
          <p:cNvPr id="6146" name="Picture 2" descr="https://fbcdn-sphotos-h-a.akamaihd.net/hphotos-ak-xaf1/v/t1.0-9/1780682_10202175774790530_5817292111866139433_n.jpg?oh=b76da073446e3fc22d03b30439f4ff72&amp;oe=56261F8F&amp;__gda__=1443745080_a1b5a0547d5700e3d34fa6cc7d45177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60648"/>
            <a:ext cx="7884874" cy="5256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805264"/>
            <a:ext cx="8229600" cy="576064"/>
          </a:xfrm>
        </p:spPr>
        <p:txBody>
          <a:bodyPr>
            <a:normAutofit lnSpcReduction="10000"/>
          </a:bodyPr>
          <a:lstStyle/>
          <a:p>
            <a:r>
              <a:rPr lang="tr-TR" dirty="0" smtClean="0"/>
              <a:t>Emre Türk</a:t>
            </a:r>
            <a:endParaRPr lang="tr-TR" dirty="0"/>
          </a:p>
        </p:txBody>
      </p:sp>
      <p:pic>
        <p:nvPicPr>
          <p:cNvPr id="7170" name="Picture 2" descr="https://fbcdn-sphotos-g-a.akamaihd.net/hphotos-ak-xfa1/v/t1.0-9/560196_10201962525184452_8174546607728562044_n.jpg?oh=663a479276ab2359e94c259d828374ef&amp;oe=561DB3CD&amp;__gda__=1445055739_86dc19dd50f13ceb3ab4436c8d770dd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88640"/>
            <a:ext cx="8012660" cy="56589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805264"/>
            <a:ext cx="8229600" cy="504056"/>
          </a:xfrm>
        </p:spPr>
        <p:txBody>
          <a:bodyPr>
            <a:normAutofit fontScale="92500" lnSpcReduction="10000"/>
          </a:bodyPr>
          <a:lstStyle/>
          <a:p>
            <a:r>
              <a:rPr lang="tr-TR" dirty="0" smtClean="0"/>
              <a:t>Ayten Erses</a:t>
            </a:r>
            <a:endParaRPr lang="tr-TR" dirty="0"/>
          </a:p>
        </p:txBody>
      </p:sp>
      <p:pic>
        <p:nvPicPr>
          <p:cNvPr id="8194" name="Picture 2" descr="https://scontent-ams3-1.xx.fbcdn.net/hphotos-xpf1/v/t1.0-9/1384335_10152884858049421_2114266295605401839_n.jpg?oh=c9650bf2586888deedf905063b9fbab0&amp;oe=561271B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60648"/>
            <a:ext cx="7808744" cy="55149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949280"/>
            <a:ext cx="8229600" cy="432048"/>
          </a:xfrm>
        </p:spPr>
        <p:txBody>
          <a:bodyPr>
            <a:normAutofit fontScale="85000" lnSpcReduction="20000"/>
          </a:bodyPr>
          <a:lstStyle/>
          <a:p>
            <a:r>
              <a:rPr lang="tr-TR" dirty="0" smtClean="0"/>
              <a:t>Deniz Gezmiş Yeşilada</a:t>
            </a:r>
            <a:endParaRPr lang="tr-TR" dirty="0"/>
          </a:p>
        </p:txBody>
      </p:sp>
      <p:pic>
        <p:nvPicPr>
          <p:cNvPr id="10242" name="Picture 2" descr="https://scontent-ams3-1.xx.fbcdn.net/hphotos-xpt1/t31.0-8/s960x960/10659109_10202201653517482_6730007748476961712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3960889" cy="5616624"/>
          </a:xfrm>
          <a:prstGeom prst="rect">
            <a:avLst/>
          </a:prstGeom>
          <a:noFill/>
        </p:spPr>
      </p:pic>
      <p:pic>
        <p:nvPicPr>
          <p:cNvPr id="10244" name="Picture 4" descr="https://scontent-ams3-1.xx.fbcdn.net/hphotos-xpa1/t31.0-8/s960x960/10688203_10202201650037395_6273905102494592818_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5" y="260648"/>
            <a:ext cx="3972590" cy="56166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805264"/>
            <a:ext cx="8229600" cy="504056"/>
          </a:xfrm>
        </p:spPr>
        <p:txBody>
          <a:bodyPr>
            <a:normAutofit fontScale="92500" lnSpcReduction="10000"/>
          </a:bodyPr>
          <a:lstStyle/>
          <a:p>
            <a:r>
              <a:rPr lang="tr-TR" dirty="0" smtClean="0"/>
              <a:t>Ayten Erses</a:t>
            </a:r>
            <a:endParaRPr lang="tr-TR" dirty="0"/>
          </a:p>
        </p:txBody>
      </p:sp>
      <p:pic>
        <p:nvPicPr>
          <p:cNvPr id="11266" name="Picture 2" descr="https://fbcdn-sphotos-d-a.akamaihd.net/hphotos-ak-xtp1/v/t1.0-9/10411857_10152896421859421_1761710855851183171_n.jpg?oh=5eaa0c6c536572687c4c36361b308b72&amp;oe=5612843B&amp;__gda__=1445198334_a5f7fda6672595e64cbce8aa60440ea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3888432" cy="5473454"/>
          </a:xfrm>
          <a:prstGeom prst="rect">
            <a:avLst/>
          </a:prstGeom>
          <a:noFill/>
        </p:spPr>
      </p:pic>
      <p:pic>
        <p:nvPicPr>
          <p:cNvPr id="11268" name="Picture 4" descr="https://scontent-ams3-1.xx.fbcdn.net/hphotos-xfa1/v/t1.0-9/10801857_10152896422344421_8975135848074226097_n.jpg?oh=fce1ba8eaf42bc8989461fa6033fa03d&amp;oe=562FAC0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88640"/>
            <a:ext cx="3905521" cy="55299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89240"/>
            <a:ext cx="8229600" cy="536923"/>
          </a:xfrm>
        </p:spPr>
        <p:txBody>
          <a:bodyPr>
            <a:normAutofit lnSpcReduction="10000"/>
          </a:bodyPr>
          <a:lstStyle/>
          <a:p>
            <a:r>
              <a:rPr lang="tr-TR" dirty="0" smtClean="0"/>
              <a:t>Emre Türk</a:t>
            </a:r>
            <a:endParaRPr lang="tr-TR" dirty="0"/>
          </a:p>
        </p:txBody>
      </p:sp>
      <p:pic>
        <p:nvPicPr>
          <p:cNvPr id="12290" name="Picture 2" descr="https://fbcdn-sphotos-h-a.akamaihd.net/hphotos-ak-xpf1/v/t1.0-9/10169311_10202006852692612_8524010487073666151_n.jpg?oh=21dae5c8a8369ac817c550caed8d3c05&amp;oe=56263C4D&amp;__gda__=1448653362_5d43b8535ffb6983df41330ad73d07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32656"/>
            <a:ext cx="7228372" cy="5112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805264"/>
            <a:ext cx="8229600" cy="504056"/>
          </a:xfrm>
        </p:spPr>
        <p:txBody>
          <a:bodyPr>
            <a:normAutofit fontScale="92500" lnSpcReduction="10000"/>
          </a:bodyPr>
          <a:lstStyle/>
          <a:p>
            <a:r>
              <a:rPr lang="tr-TR" dirty="0" smtClean="0"/>
              <a:t>Emre Türk</a:t>
            </a:r>
            <a:endParaRPr lang="tr-TR" dirty="0"/>
          </a:p>
        </p:txBody>
      </p:sp>
      <p:pic>
        <p:nvPicPr>
          <p:cNvPr id="22530" name="Picture 2" descr="https://scontent-ams3-1.xx.fbcdn.net/hphotos-xpf1/v/t1.0-9/10013533_10202232543294736_7531853848409547094_n.jpg?oh=9899f2be1502c25b7314b13184f6ad2d&amp;oe=5614B7E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88640"/>
            <a:ext cx="7782342" cy="55530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42</Words>
  <Application>Microsoft Office PowerPoint</Application>
  <PresentationFormat>On-screen Show (4:3)</PresentationFormat>
  <Paragraphs>18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GRA 209-210 Temel Grafik 2014-2015 proje çalışmaları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ben</dc:creator>
  <cp:lastModifiedBy>ben</cp:lastModifiedBy>
  <cp:revision>6</cp:revision>
  <dcterms:created xsi:type="dcterms:W3CDTF">2015-07-07T12:41:52Z</dcterms:created>
  <dcterms:modified xsi:type="dcterms:W3CDTF">2015-07-07T13:15:09Z</dcterms:modified>
</cp:coreProperties>
</file>