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04801"/>
            <a:ext cx="7772400" cy="1143000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Total Quality Management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Marketing\MARK 411\total quality 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8" y="1752600"/>
            <a:ext cx="9097022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5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What is Quality?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Quality is a relative concept.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Quality is in the eye of the beholder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Perfection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Doing it right at the first time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Eliminating Waste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What is Quality Management?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4582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agement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activiti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unctions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involved in determination of quality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implementation through means such as quality planning and quality assurance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including quality control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364163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Quality Management has a hard side and a soft side.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Hard side: Statistics,Numbers,etc.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Soft side: Believes,Emotions,etc.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What is Total Quality Management?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382000" cy="3733800"/>
          </a:xfrm>
        </p:spPr>
        <p:txBody>
          <a:bodyPr>
            <a:normAutofit/>
          </a:bodyPr>
          <a:lstStyle/>
          <a:p>
            <a:r>
              <a:rPr lang="en-US" dirty="0"/>
              <a:t>Total </a:t>
            </a:r>
            <a:r>
              <a:rPr lang="en-US" dirty="0" smtClean="0"/>
              <a:t>quality</a:t>
            </a:r>
            <a:r>
              <a:rPr lang="tr-TR" dirty="0" smtClean="0"/>
              <a:t> </a:t>
            </a:r>
            <a:r>
              <a:rPr lang="en-US" dirty="0" smtClean="0"/>
              <a:t>management </a:t>
            </a:r>
            <a:r>
              <a:rPr lang="tr-TR" dirty="0" smtClean="0"/>
              <a:t>exceed</a:t>
            </a:r>
            <a:r>
              <a:rPr lang="en-US" dirty="0" smtClean="0"/>
              <a:t>s </a:t>
            </a:r>
            <a:r>
              <a:rPr lang="en-US" dirty="0"/>
              <a:t>the product quality approach, involves </a:t>
            </a:r>
            <a:r>
              <a:rPr lang="en-US" u="sng" dirty="0">
                <a:solidFill>
                  <a:srgbClr val="FF0000"/>
                </a:solidFill>
              </a:rPr>
              <a:t>everyone</a:t>
            </a:r>
            <a:r>
              <a:rPr lang="en-US" dirty="0"/>
              <a:t> in the organization, and </a:t>
            </a:r>
            <a:r>
              <a:rPr lang="tr-TR" dirty="0" smtClean="0"/>
              <a:t>includes</a:t>
            </a:r>
            <a:r>
              <a:rPr lang="en-US" dirty="0" smtClean="0"/>
              <a:t> </a:t>
            </a:r>
            <a:r>
              <a:rPr lang="en-US" dirty="0"/>
              <a:t>its every </a:t>
            </a:r>
            <a:r>
              <a:rPr lang="en-US" dirty="0" smtClean="0"/>
              <a:t>function</a:t>
            </a:r>
            <a:r>
              <a:rPr lang="tr-TR" dirty="0" smtClean="0"/>
              <a:t>; </a:t>
            </a:r>
            <a:r>
              <a:rPr lang="en-US" dirty="0" smtClean="0"/>
              <a:t>administration</a:t>
            </a:r>
            <a:r>
              <a:rPr lang="en-US" dirty="0"/>
              <a:t>, </a:t>
            </a:r>
            <a:r>
              <a:rPr lang="en-US" dirty="0" err="1" smtClean="0"/>
              <a:t>communication,distribution</a:t>
            </a:r>
            <a:r>
              <a:rPr lang="en-US" dirty="0" smtClean="0"/>
              <a:t> manufacturing</a:t>
            </a:r>
            <a:r>
              <a:rPr lang="tr-TR" dirty="0" smtClean="0"/>
              <a:t>,</a:t>
            </a:r>
            <a:r>
              <a:rPr lang="en-US" dirty="0" smtClean="0"/>
              <a:t>marketing</a:t>
            </a:r>
            <a:r>
              <a:rPr lang="tr-TR" dirty="0" smtClean="0"/>
              <a:t>,</a:t>
            </a:r>
            <a:r>
              <a:rPr lang="en-US" dirty="0" smtClean="0"/>
              <a:t>planning</a:t>
            </a:r>
            <a:r>
              <a:rPr lang="tr-TR" dirty="0"/>
              <a:t>,</a:t>
            </a:r>
            <a:r>
              <a:rPr lang="en-US" dirty="0" err="1" smtClean="0"/>
              <a:t>training,e</a:t>
            </a:r>
            <a:r>
              <a:rPr lang="tr-TR" dirty="0" smtClean="0"/>
              <a:t>t</a:t>
            </a:r>
            <a:r>
              <a:rPr lang="en-US" dirty="0" smtClean="0"/>
              <a:t>c</a:t>
            </a:r>
            <a:r>
              <a:rPr lang="tr-TR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8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History of Total Quality Concept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Marketing\MARK 411\total quality management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5438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3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Foundation Principles of TQM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Customer comes first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Employee involvement,education and training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continuous improvement of systems and processes.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The Seven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 of Quality</a:t>
            </a:r>
            <a:r>
              <a:rPr lang="en-US" b="1" dirty="0"/>
              <a:t/>
            </a:r>
            <a:br>
              <a:rPr lang="en-US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Cause-and-effect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diagram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(also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Ishikawa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fishbone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diagram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many possible causes for an effect or problem and sorts ideas into useful categories.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Check sheet: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structured, prepared form for collecting and analyzing data; a generic tool that can be adapted for a wide variety of purposes.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charts: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to study how a process changes over time.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Histogram: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 commonly used graph for showing frequency distributions, or how often each different value in a set of data occurs.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Pareto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chart: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a bar graph which factors are more significant.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Scatter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diagram: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pairs of numerical data, one variable on each axis, to look for a relationship.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Stratification: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technique that separates data gathered from a variety of sources so that patterns can be seen (some lists replace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stratification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flowchart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chart)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Total Quality Management</vt:lpstr>
      <vt:lpstr>What is Quality?</vt:lpstr>
      <vt:lpstr>What is Quality Management?</vt:lpstr>
      <vt:lpstr>PowerPoint Presentation</vt:lpstr>
      <vt:lpstr>What is Total Quality Management?</vt:lpstr>
      <vt:lpstr>History of Total Quality Concept</vt:lpstr>
      <vt:lpstr>Foundation Principles of TQM</vt:lpstr>
      <vt:lpstr> The Seven Basic Tools of Quality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</dc:title>
  <dc:creator>GULHAN</dc:creator>
  <cp:lastModifiedBy>GULHAN</cp:lastModifiedBy>
  <cp:revision>15</cp:revision>
  <dcterms:created xsi:type="dcterms:W3CDTF">2006-08-16T00:00:00Z</dcterms:created>
  <dcterms:modified xsi:type="dcterms:W3CDTF">2015-11-22T20:12:07Z</dcterms:modified>
</cp:coreProperties>
</file>