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06.11.2013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06.11.2013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06.11.2013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06.11.2013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3" y="979488"/>
            <a:ext cx="9070975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3" y="547688"/>
            <a:ext cx="9070975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3" y="728663"/>
            <a:ext cx="90709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303716" cy="679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567935" cy="691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505452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992" y="404664"/>
            <a:ext cx="8576046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3" y="933450"/>
            <a:ext cx="9070975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3" y="200025"/>
            <a:ext cx="9070975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260648"/>
            <a:ext cx="8640960" cy="657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2438"/>
            <a:ext cx="8787135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552" y="158477"/>
            <a:ext cx="8858448" cy="6699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676456" cy="6707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29414" cy="731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7487" cy="718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Ekran Gösterisi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MELTEM NALCA</dc:creator>
  <cp:lastModifiedBy>MELTEM NALCA</cp:lastModifiedBy>
  <cp:revision>2</cp:revision>
  <dcterms:created xsi:type="dcterms:W3CDTF">2013-11-06T12:06:05Z</dcterms:created>
  <dcterms:modified xsi:type="dcterms:W3CDTF">2013-11-06T12:18:00Z</dcterms:modified>
</cp:coreProperties>
</file>