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2" r:id="rId3"/>
    <p:sldId id="263" r:id="rId4"/>
    <p:sldId id="264" r:id="rId5"/>
    <p:sldId id="266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Near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University</a:t>
            </a:r>
            <a: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4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Economics &amp; </a:t>
            </a:r>
            <a:b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Administrative Sciences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- 101     Introduction To  Business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- </a:t>
            </a:r>
            <a:r>
              <a:rPr lang="en-GB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ğberk KAYA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25" y="736300"/>
            <a:ext cx="607616" cy="60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07704" y="5814606"/>
            <a:ext cx="5328592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  <a:endParaRPr lang="en-GB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Tugberk\Desktop\Swarm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752" y="1951778"/>
            <a:ext cx="637432" cy="63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:\Documents and Settings\xp\Local Settings\Temporary Internet Files\Content.Word\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9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901904"/>
          </a:xfrm>
        </p:spPr>
        <p:txBody>
          <a:bodyPr/>
          <a:lstStyle/>
          <a:p>
            <a:r>
              <a:rPr lang="en-US" altLang="en-US" b="1" dirty="0"/>
              <a:t>Who are managers?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508977"/>
          </a:xfrm>
        </p:spPr>
        <p:txBody>
          <a:bodyPr/>
          <a:lstStyle/>
          <a:p>
            <a:pPr algn="just"/>
            <a:r>
              <a:rPr lang="en-US" altLang="en-US" sz="3000" dirty="0">
                <a:latin typeface="Adobe Fan Heiti Std B" pitchFamily="34" charset="-128"/>
                <a:ea typeface="Adobe Fan Heiti Std B" pitchFamily="34" charset="-128"/>
              </a:rPr>
              <a:t>The owners of the company set the general objectives to be accomplished. Then they select a person who will combine of the company’s resources to attain those goals.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91440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/>
              <a:t>What are the resources/assets of a company?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3771781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resources: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Tangible: Factories, machinery, tools, equipment, materials, etc.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Intangible:  Knowledge, skills, technology know-how, patents, brands, etc.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 is the person who combines all these two types of resources/assets for accomplishing the tasks.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2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6" name="Picture 3" descr="C:\Documents and Settings\xp\Desktop\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3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901904"/>
          </a:xfrm>
        </p:spPr>
        <p:txBody>
          <a:bodyPr/>
          <a:lstStyle/>
          <a:p>
            <a:pPr eaLnBrk="1" hangingPunct="1"/>
            <a:r>
              <a:rPr lang="tr-TR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types of skills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75252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Skills: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…is the ability to see the organizations as a whole with its interrelated and interdependent parts, departments and divisions within the context of its industry and the general environment.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Skills: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…relates to the manager’s ability to work with people. A manager’s success in motivating, communication, coordinating and resolving conflicts among employees is very much dependent on this skill.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skill: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…is the ability of managers to perform specific task. This skill includes a mastery of methods, techniques and equipment involved in specific functions.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6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 dirty="0" smtClean="0"/>
              <a:t>What managers do?</a:t>
            </a:r>
            <a:endParaRPr lang="en-US" altLang="en-US" dirty="0" smtClean="0"/>
          </a:p>
        </p:txBody>
      </p:sp>
      <p:pic>
        <p:nvPicPr>
          <p:cNvPr id="15363" name="Picture 3" descr="http://www.illuzyonist.com/images/uploads/585/soru-isareti-240x3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82867"/>
            <a:ext cx="3352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58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6388" name="Picture 3" descr="C:\Documents and Settings\xp\Local Settings\Temporary Internet Files\Content.Word\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9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2" name="Picture 3" descr="C:\Documents and Settings\xp\Desktop\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8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436" name="Picture 3" descr="C:\Documents and Settings\xp\Desktop\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4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4392488" cy="998984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60840" cy="4536504"/>
          </a:xfrm>
        </p:spPr>
        <p:txBody>
          <a:bodyPr/>
          <a:lstStyle/>
          <a:p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Ebert, R. J. and Griffin, R. W. (2015) </a:t>
            </a:r>
            <a:r>
              <a:rPr lang="en-GB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Essentials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</a:t>
            </a:r>
            <a:r>
              <a:rPr lang="en-GB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Limited</a:t>
            </a:r>
          </a:p>
          <a:p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Mirze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(2002)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Publishing. 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1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dobe Fan Heiti Std B" pitchFamily="34" charset="-128"/>
                <a:ea typeface="Adobe Fan Heiti Std B" pitchFamily="34" charset="-128"/>
              </a:rPr>
              <a:t>What does ‘the word of businesses</a:t>
            </a:r>
            <a:r>
              <a:rPr lang="tr-TR" b="1" dirty="0">
                <a:latin typeface="Adobe Fan Heiti Std B" pitchFamily="34" charset="-128"/>
                <a:ea typeface="Adobe Fan Heiti Std B" pitchFamily="34" charset="-128"/>
              </a:rPr>
              <a:t>’</a:t>
            </a:r>
            <a:r>
              <a:rPr lang="en-US" b="1" dirty="0">
                <a:latin typeface="Adobe Fan Heiti Std B" pitchFamily="34" charset="-128"/>
                <a:ea typeface="Adobe Fan Heiti Std B" pitchFamily="34" charset="-128"/>
              </a:rPr>
              <a:t> remind us?</a:t>
            </a:r>
            <a:endParaRPr lang="en-GB" b="1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82453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Business is related with delivering </a:t>
            </a:r>
            <a:r>
              <a:rPr lang="en-US" sz="3000" i="1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goods</a:t>
            </a: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 or </a:t>
            </a:r>
            <a:r>
              <a:rPr lang="en-US" sz="3000" i="1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services</a:t>
            </a: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 to the community.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Business is a medium to earn money to make </a:t>
            </a:r>
            <a:r>
              <a:rPr lang="en-US" sz="3000" dirty="0" smtClean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one’s </a:t>
            </a: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living in society.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Business includes in managing resources.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Business can be done for basic purpose: to make a profit and to make money.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Business can </a:t>
            </a:r>
            <a:r>
              <a:rPr lang="en-US" sz="3000" dirty="0" smtClean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also be </a:t>
            </a:r>
            <a:r>
              <a:rPr lang="en-US" sz="3000" dirty="0">
                <a:solidFill>
                  <a:schemeClr val="tx1"/>
                </a:solidFill>
                <a:latin typeface="Adobe Fan Heiti Std B" pitchFamily="34" charset="-128"/>
                <a:ea typeface="Adobe Fan Heiti Std B" pitchFamily="34" charset="-128"/>
                <a:cs typeface="Times New Roman" panose="02020603050405020304" pitchFamily="18" charset="0"/>
              </a:rPr>
              <a:t>done solely to serve the public without thinking about profit and making money.  </a:t>
            </a:r>
          </a:p>
          <a:p>
            <a:endParaRPr lang="en-GB" dirty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pPr marL="68580" indent="0">
              <a:buNone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GB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23652"/>
            <a:ext cx="7281257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altLang="en-US" sz="4600" b="1" dirty="0">
                <a:cs typeface="Times New Roman" pitchFamily="18" charset="0"/>
              </a:rPr>
              <a:t>Are the any </a:t>
            </a:r>
            <a:r>
              <a:rPr lang="en-US" altLang="en-US" sz="4600" b="1" dirty="0" smtClean="0">
                <a:cs typeface="Times New Roman" pitchFamily="18" charset="0"/>
              </a:rPr>
              <a:t>differences between </a:t>
            </a:r>
            <a:r>
              <a:rPr lang="en-US" altLang="en-US" sz="4600" b="1" u="sng" dirty="0" smtClean="0">
                <a:cs typeface="Times New Roman" pitchFamily="18" charset="0"/>
              </a:rPr>
              <a:t>organizations</a:t>
            </a:r>
            <a:r>
              <a:rPr lang="en-US" altLang="en-US" sz="4600" b="1" dirty="0" smtClean="0">
                <a:cs typeface="Times New Roman" pitchFamily="18" charset="0"/>
              </a:rPr>
              <a:t> </a:t>
            </a:r>
            <a:r>
              <a:rPr lang="en-US" altLang="en-US" sz="4600" b="1" dirty="0">
                <a:cs typeface="Times New Roman" pitchFamily="18" charset="0"/>
              </a:rPr>
              <a:t>and </a:t>
            </a:r>
            <a:r>
              <a:rPr lang="en-US" altLang="en-US" sz="4600" b="1" u="sng" dirty="0" smtClean="0">
                <a:cs typeface="Times New Roman" pitchFamily="18" charset="0"/>
              </a:rPr>
              <a:t>businesses</a:t>
            </a:r>
            <a:r>
              <a:rPr lang="en-US" altLang="en-US" sz="4600" b="1" dirty="0">
                <a:cs typeface="Times New Roman" pitchFamily="18" charset="0"/>
              </a:rPr>
              <a:t>? </a:t>
            </a:r>
            <a:endParaRPr lang="en-US" altLang="en-US" sz="4600" dirty="0"/>
          </a:p>
          <a:p>
            <a:endParaRPr lang="en-GB" sz="4600" dirty="0"/>
          </a:p>
        </p:txBody>
      </p:sp>
      <p:pic>
        <p:nvPicPr>
          <p:cNvPr id="4" name="Content Placeholder 3" descr="http://www.illuzyonist.com/images/uploads/585/soru-isareti-240x3004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5816" y="692696"/>
            <a:ext cx="10699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Organization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136904" cy="4248472"/>
          </a:xfrm>
        </p:spPr>
        <p:txBody>
          <a:bodyPr/>
          <a:lstStyle/>
          <a:p>
            <a:pPr marL="68580" indent="0" algn="just"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are any deliberately established groups of people working together in a systematic manner for a common purpose, such as companies, corporations, associations, clubs, units or unions.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0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829896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organizations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46449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1-Profit-seeking organizations: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group in business life. They need to making money and profit. </a:t>
            </a:r>
          </a:p>
          <a:p>
            <a:pPr marL="68580" indent="0">
              <a:buNone/>
            </a:pPr>
            <a:endParaRPr lang="en-GB" altLang="en-US" dirty="0"/>
          </a:p>
          <a:p>
            <a:pPr marL="68580" indent="0">
              <a:buNone/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2-Not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Organizations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 needs to making money and profits. </a:t>
            </a: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the government agencies, labor unions, NGOs, various institutions like foundations, serve to public.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7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responsible for establishing and managing organizations? 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http://www.illuzyonist.com/images/uploads/585/soru-isareti-240x3004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774658"/>
            <a:ext cx="10699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6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211941"/>
          </a:xfrm>
        </p:spPr>
        <p:txBody>
          <a:bodyPr/>
          <a:lstStyle/>
          <a:p>
            <a:pPr marL="68580" indent="0"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establish a new organization, we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</a:p>
          <a:p>
            <a:pPr marL="68580" indent="0">
              <a:buNone/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“Entrepreneur” </a:t>
            </a:r>
            <a:endParaRPr lang="tr-TR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3074" name="Picture 2" descr="C:\Users\Tugberk\Dropbox\MAN 101\MAN 101_Pictures\Henry F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" y="2980253"/>
            <a:ext cx="3024336" cy="340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ugberk\Dropbox\MAN 101\MAN 101_Pictures\Richard Bra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35" y="3023796"/>
            <a:ext cx="3136586" cy="340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ugberk\Dropbox\MAN 101\MAN 101_Pictures\Steve Job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985" y="3573016"/>
            <a:ext cx="3549239" cy="263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9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on the other hand, we need </a:t>
            </a:r>
            <a:r>
              <a:rPr lang="tr-TR" altLang="en-US" b="1" dirty="0"/>
              <a:t>“</a:t>
            </a:r>
            <a:r>
              <a:rPr lang="en-US" altLang="en-US" b="1" dirty="0"/>
              <a:t>MANAGER</a:t>
            </a:r>
            <a:r>
              <a:rPr lang="tr-TR" altLang="en-US" b="1" dirty="0"/>
              <a:t>”</a:t>
            </a:r>
            <a:r>
              <a:rPr lang="en-US" altLang="en-US" b="1" dirty="0"/>
              <a:t> to manage </a:t>
            </a:r>
            <a:r>
              <a:rPr lang="en-US" altLang="en-US" b="1" dirty="0" smtClean="0"/>
              <a:t>organization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GB" dirty="0"/>
          </a:p>
        </p:txBody>
      </p:sp>
      <p:pic>
        <p:nvPicPr>
          <p:cNvPr id="4098" name="Picture 2" descr="C:\Users\Tugberk\Dropbox\MAN 101\MAN 101_Pictures\Mana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112568" cy="365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5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Who are entrepreneurs?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776864" cy="45365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Adobe Garamond Pro Bold" pitchFamily="18" charset="0"/>
                <a:cs typeface="Times New Roman" panose="02020603050405020304" pitchFamily="18" charset="0"/>
              </a:rPr>
              <a:t>They are business people. They are responsible for taking risk and forming businesses from scratch to provide goods/services for the community needs. </a:t>
            </a:r>
            <a:endParaRPr lang="tr-TR" sz="2800" dirty="0" smtClean="0">
              <a:latin typeface="Adobe Garamond Pro Bold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latin typeface="Adobe Garamond Pro Bold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Adobe Garamond Pro Bold" pitchFamily="18" charset="0"/>
                <a:cs typeface="Times New Roman" panose="02020603050405020304" pitchFamily="18" charset="0"/>
              </a:rPr>
              <a:t>They start business from zero. Their one of the main stimulus are profits and customer satisfaction. </a:t>
            </a:r>
            <a:endParaRPr lang="tr-TR" sz="2800" dirty="0" smtClean="0">
              <a:latin typeface="Adobe Garamond Pro Bold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400" dirty="0">
              <a:latin typeface="Adobe Garamond Pro Bold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Adobe Garamond Pro Bold" pitchFamily="18" charset="0"/>
                <a:cs typeface="Times New Roman" panose="02020603050405020304" pitchFamily="18" charset="0"/>
              </a:rPr>
              <a:t>Sometimes they have success in starting and operating business however, they can fail when revenues are less than expenditures. </a:t>
            </a:r>
          </a:p>
        </p:txBody>
      </p:sp>
    </p:spTree>
    <p:extLst>
      <p:ext uri="{BB962C8B-B14F-4D97-AF65-F5344CB8AC3E}">
        <p14:creationId xmlns:p14="http://schemas.microsoft.com/office/powerpoint/2010/main" val="28709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356</TotalTime>
  <Words>523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What does ‘the word of businesses’ remind us?</vt:lpstr>
      <vt:lpstr>PowerPoint Presentation</vt:lpstr>
      <vt:lpstr>Organization </vt:lpstr>
      <vt:lpstr>Two types of organizations</vt:lpstr>
      <vt:lpstr>PowerPoint Presentation</vt:lpstr>
      <vt:lpstr>PowerPoint Presentation</vt:lpstr>
      <vt:lpstr>on the other hand, we need “MANAGER” to manage organization </vt:lpstr>
      <vt:lpstr>Who are entrepreneurs? </vt:lpstr>
      <vt:lpstr>PowerPoint Presentation</vt:lpstr>
      <vt:lpstr>Who are managers?</vt:lpstr>
      <vt:lpstr>What are the resources/assets of a company? </vt:lpstr>
      <vt:lpstr>PowerPoint Presentation</vt:lpstr>
      <vt:lpstr>3 types of skills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Tuğberk Kaya</dc:title>
  <dc:creator>Tugberk Kaya</dc:creator>
  <cp:lastModifiedBy>Tugberk Kaya</cp:lastModifiedBy>
  <cp:revision>80</cp:revision>
  <dcterms:created xsi:type="dcterms:W3CDTF">2015-09-01T13:32:46Z</dcterms:created>
  <dcterms:modified xsi:type="dcterms:W3CDTF">2015-11-19T16:59:16Z</dcterms:modified>
</cp:coreProperties>
</file>