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3" autoAdjust="0"/>
  </p:normalViewPr>
  <p:slideViewPr>
    <p:cSldViewPr>
      <p:cViewPr>
        <p:scale>
          <a:sx n="66" d="100"/>
          <a:sy n="66" d="100"/>
        </p:scale>
        <p:origin x="-127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Near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University</a:t>
            </a:r>
            <a:r>
              <a:rPr lang="tr-TR" sz="3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34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Economics &amp; </a:t>
            </a:r>
            <a:b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Administrative Sciences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- 101     Introduction To  Business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ğberk KAYA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25" y="736300"/>
            <a:ext cx="607616" cy="60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07704" y="5814606"/>
            <a:ext cx="5328592" cy="792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ugberk.</a:t>
            </a:r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kaya@neu.edu.tr   </a:t>
            </a:r>
            <a:endParaRPr lang="en-GB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Tugberk\Desktop\Swarm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036" y="2589210"/>
            <a:ext cx="637432" cy="63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ugberk\Dropbox\Tugberk Kaya Website QR 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2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IN BUSINESS (CHAPTER 4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5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2636912"/>
            <a:ext cx="3419856" cy="349300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8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Managerial Functions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9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Planning, Organizing, Leading, Controlling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7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01904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Porter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Forces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58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24744" cy="829896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Dimensions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060848"/>
            <a:ext cx="7346008" cy="374559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4392488" cy="782960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49685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Ebert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J. and Griffin, R. W. (2015) </a:t>
            </a:r>
            <a:r>
              <a:rPr lang="en-GB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Essentials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</a:t>
            </a:r>
            <a:r>
              <a:rPr lang="en-GB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Harlow: Pearson Education Limited</a:t>
            </a:r>
          </a:p>
          <a:p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Mirze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(2002)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Istanbul: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Hall, E.T. and Hall, M.R. (1990) 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cultural differences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Brealey Publishing</a:t>
            </a:r>
          </a:p>
          <a:p>
            <a:pPr>
              <a:lnSpc>
                <a:spcPct val="120000"/>
              </a:lnSpc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Hofstede, G. and Hofstede, G.J. (2005) 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Cultures and Organizations: Software of the Mind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GB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New York: The McGraw-Hill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Trompenaars, F. and Hampden-Turner, C. (2011) </a:t>
            </a:r>
            <a:r>
              <a:rPr lang="en-GB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Riding the Waves of Culture: Understanding Cultural Diversity in Business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2</a:t>
            </a:r>
            <a:r>
              <a:rPr lang="en-GB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London: Nicholas Brealey Publishing</a:t>
            </a:r>
          </a:p>
          <a:p>
            <a:pPr>
              <a:lnSpc>
                <a:spcPct val="120000"/>
              </a:lnSpc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45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pPr marL="68580" indent="0">
              <a:buNone/>
            </a:pPr>
            <a:r>
              <a:rPr lang="en-GB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</a:p>
          <a:p>
            <a:endParaRPr lang="en-GB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GB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GB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ugberk.</a:t>
            </a:r>
            <a:r>
              <a:rPr lang="en-GB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kaya@neu.edu.tr   </a:t>
            </a:r>
          </a:p>
          <a:p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Tugberk\Dropbox\Tugberk Kaya Website QR C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457</TotalTime>
  <Words>167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GENERAL MANAGEMENT IN BUSINESS (CHAPTER 4 &amp; 5)</vt:lpstr>
      <vt:lpstr>Management &amp; Managerial Functions </vt:lpstr>
      <vt:lpstr>Planning, Organizing, Leading, Controlling </vt:lpstr>
      <vt:lpstr>Porter Five Forces Analysis </vt:lpstr>
      <vt:lpstr>SWOT Analysis</vt:lpstr>
      <vt:lpstr>Cultural Dimensions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Tuğberk Kaya</dc:title>
  <dc:creator>Tugberk Kaya</dc:creator>
  <cp:lastModifiedBy>Tugberk Kaya</cp:lastModifiedBy>
  <cp:revision>136</cp:revision>
  <dcterms:created xsi:type="dcterms:W3CDTF">2015-09-01T13:32:46Z</dcterms:created>
  <dcterms:modified xsi:type="dcterms:W3CDTF">2015-11-22T14:46:24Z</dcterms:modified>
</cp:coreProperties>
</file>