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7"/>
  </p:notesMasterIdLst>
  <p:handoutMasterIdLst>
    <p:handoutMasterId r:id="rId18"/>
  </p:handoutMasterIdLst>
  <p:sldIdLst>
    <p:sldId id="384" r:id="rId2"/>
    <p:sldId id="362" r:id="rId3"/>
    <p:sldId id="379" r:id="rId4"/>
    <p:sldId id="381" r:id="rId5"/>
    <p:sldId id="382" r:id="rId6"/>
    <p:sldId id="383" r:id="rId7"/>
    <p:sldId id="385" r:id="rId8"/>
    <p:sldId id="387" r:id="rId9"/>
    <p:sldId id="388" r:id="rId10"/>
    <p:sldId id="389" r:id="rId11"/>
    <p:sldId id="390" r:id="rId12"/>
    <p:sldId id="391" r:id="rId13"/>
    <p:sldId id="392" r:id="rId14"/>
    <p:sldId id="393" r:id="rId15"/>
    <p:sldId id="394" r:id="rId16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0E8B1-00A8-4081-AB33-298F073A8622}" type="datetimeFigureOut">
              <a:rPr lang="tr-TR" smtClean="0"/>
              <a:t>08.03.2016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3358F-319E-44E6-B5C9-0167B4829FC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4A9E2-89A6-4B84-8205-DAB185891181}" type="datetimeFigureOut">
              <a:rPr lang="tr-TR" smtClean="0"/>
              <a:pPr/>
              <a:t>08.03.2016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F418D-BD77-46B3-941E-E0E137DAB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2EFB-C38F-40BF-977F-88E7FD03461B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2EFB-C38F-40BF-977F-88E7FD03461B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2EFB-C38F-40BF-977F-88E7FD03461B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PDR Dr. Hüseyin Bayraktaroğlu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4A5B3-7DF0-44CD-B678-34E70E7EB60E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43609" y="1556740"/>
            <a:ext cx="3384550" cy="4104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32045" y="1556740"/>
            <a:ext cx="3345815" cy="4104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PDR Dr. Hüseyin Bayraktaroğlu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F47D7-B0D4-402A-9348-F36392FAD574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2EFB-C38F-40BF-977F-88E7FD03461B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2EFB-C38F-40BF-977F-88E7FD03461B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2EFB-C38F-40BF-977F-88E7FD03461B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2EFB-C38F-40BF-977F-88E7FD03461B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2EFB-C38F-40BF-977F-88E7FD03461B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2EFB-C38F-40BF-977F-88E7FD03461B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2EFB-C38F-40BF-977F-88E7FD03461B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2EFB-C38F-40BF-977F-88E7FD03461B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C2EFB-C38F-40BF-977F-88E7FD03461B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 bwMode="white">
          <a:xfrm>
            <a:off x="1763648" y="1855444"/>
            <a:ext cx="6105525" cy="3733800"/>
          </a:xfrm>
          <a:custGeom>
            <a:avLst/>
            <a:gdLst/>
            <a:ahLst/>
            <a:cxnLst/>
            <a:rect l="l" t="t" r="r" b="b"/>
            <a:pathLst>
              <a:path w="6105525" h="3733800">
                <a:moveTo>
                  <a:pt x="3462140" y="3721100"/>
                </a:moveTo>
                <a:lnTo>
                  <a:pt x="2643254" y="3721100"/>
                </a:lnTo>
                <a:lnTo>
                  <a:pt x="2700818" y="3733800"/>
                </a:lnTo>
                <a:lnTo>
                  <a:pt x="3404577" y="3733800"/>
                </a:lnTo>
                <a:lnTo>
                  <a:pt x="3462140" y="3721100"/>
                </a:lnTo>
                <a:close/>
              </a:path>
              <a:path w="6105525" h="3733800">
                <a:moveTo>
                  <a:pt x="3576246" y="3708400"/>
                </a:moveTo>
                <a:lnTo>
                  <a:pt x="2529147" y="3708400"/>
                </a:lnTo>
                <a:lnTo>
                  <a:pt x="2586027" y="3721100"/>
                </a:lnTo>
                <a:lnTo>
                  <a:pt x="3519367" y="3721100"/>
                </a:lnTo>
                <a:lnTo>
                  <a:pt x="3576246" y="3708400"/>
                </a:lnTo>
                <a:close/>
              </a:path>
              <a:path w="6105525" h="3733800">
                <a:moveTo>
                  <a:pt x="3688923" y="3695700"/>
                </a:moveTo>
                <a:lnTo>
                  <a:pt x="2416468" y="3695700"/>
                </a:lnTo>
                <a:lnTo>
                  <a:pt x="2472624" y="3708400"/>
                </a:lnTo>
                <a:lnTo>
                  <a:pt x="3632768" y="3708400"/>
                </a:lnTo>
                <a:lnTo>
                  <a:pt x="3688923" y="3695700"/>
                </a:lnTo>
                <a:close/>
              </a:path>
              <a:path w="6105525" h="3733800">
                <a:moveTo>
                  <a:pt x="3855080" y="3670300"/>
                </a:moveTo>
                <a:lnTo>
                  <a:pt x="2250308" y="3670300"/>
                </a:lnTo>
                <a:lnTo>
                  <a:pt x="2360690" y="3695700"/>
                </a:lnTo>
                <a:lnTo>
                  <a:pt x="3744700" y="3695700"/>
                </a:lnTo>
                <a:lnTo>
                  <a:pt x="3855080" y="3670300"/>
                </a:lnTo>
                <a:close/>
              </a:path>
              <a:path w="6105525" h="3733800">
                <a:moveTo>
                  <a:pt x="3963826" y="76200"/>
                </a:moveTo>
                <a:lnTo>
                  <a:pt x="2141559" y="76200"/>
                </a:lnTo>
                <a:lnTo>
                  <a:pt x="1724534" y="177800"/>
                </a:lnTo>
                <a:lnTo>
                  <a:pt x="1674597" y="203200"/>
                </a:lnTo>
                <a:lnTo>
                  <a:pt x="1527951" y="241300"/>
                </a:lnTo>
                <a:lnTo>
                  <a:pt x="1480158" y="266700"/>
                </a:lnTo>
                <a:lnTo>
                  <a:pt x="1432928" y="279400"/>
                </a:lnTo>
                <a:lnTo>
                  <a:pt x="1386269" y="304800"/>
                </a:lnTo>
                <a:lnTo>
                  <a:pt x="1340193" y="317500"/>
                </a:lnTo>
                <a:lnTo>
                  <a:pt x="1294710" y="342900"/>
                </a:lnTo>
                <a:lnTo>
                  <a:pt x="1249829" y="355600"/>
                </a:lnTo>
                <a:lnTo>
                  <a:pt x="1205561" y="381000"/>
                </a:lnTo>
                <a:lnTo>
                  <a:pt x="1161917" y="393700"/>
                </a:lnTo>
                <a:lnTo>
                  <a:pt x="1076539" y="444500"/>
                </a:lnTo>
                <a:lnTo>
                  <a:pt x="1034825" y="457200"/>
                </a:lnTo>
                <a:lnTo>
                  <a:pt x="993776" y="482600"/>
                </a:lnTo>
                <a:lnTo>
                  <a:pt x="953402" y="508000"/>
                </a:lnTo>
                <a:lnTo>
                  <a:pt x="913712" y="533400"/>
                </a:lnTo>
                <a:lnTo>
                  <a:pt x="874717" y="558800"/>
                </a:lnTo>
                <a:lnTo>
                  <a:pt x="836427" y="584200"/>
                </a:lnTo>
                <a:lnTo>
                  <a:pt x="798853" y="609600"/>
                </a:lnTo>
                <a:lnTo>
                  <a:pt x="762004" y="635000"/>
                </a:lnTo>
                <a:lnTo>
                  <a:pt x="725891" y="660400"/>
                </a:lnTo>
                <a:lnTo>
                  <a:pt x="690525" y="685800"/>
                </a:lnTo>
                <a:lnTo>
                  <a:pt x="655914" y="711200"/>
                </a:lnTo>
                <a:lnTo>
                  <a:pt x="622070" y="736600"/>
                </a:lnTo>
                <a:lnTo>
                  <a:pt x="589003" y="762000"/>
                </a:lnTo>
                <a:lnTo>
                  <a:pt x="556723" y="787400"/>
                </a:lnTo>
                <a:lnTo>
                  <a:pt x="525240" y="812800"/>
                </a:lnTo>
                <a:lnTo>
                  <a:pt x="494565" y="850900"/>
                </a:lnTo>
                <a:lnTo>
                  <a:pt x="464708" y="876300"/>
                </a:lnTo>
                <a:lnTo>
                  <a:pt x="435678" y="901700"/>
                </a:lnTo>
                <a:lnTo>
                  <a:pt x="407487" y="927100"/>
                </a:lnTo>
                <a:lnTo>
                  <a:pt x="380144" y="965200"/>
                </a:lnTo>
                <a:lnTo>
                  <a:pt x="353660" y="990600"/>
                </a:lnTo>
                <a:lnTo>
                  <a:pt x="328044" y="1028700"/>
                </a:lnTo>
                <a:lnTo>
                  <a:pt x="303308" y="1054100"/>
                </a:lnTo>
                <a:lnTo>
                  <a:pt x="279461" y="1079500"/>
                </a:lnTo>
                <a:lnTo>
                  <a:pt x="256514" y="1117600"/>
                </a:lnTo>
                <a:lnTo>
                  <a:pt x="234477" y="1143000"/>
                </a:lnTo>
                <a:lnTo>
                  <a:pt x="213360" y="1181100"/>
                </a:lnTo>
                <a:lnTo>
                  <a:pt x="193173" y="1206500"/>
                </a:lnTo>
                <a:lnTo>
                  <a:pt x="173927" y="1244600"/>
                </a:lnTo>
                <a:lnTo>
                  <a:pt x="155631" y="1270000"/>
                </a:lnTo>
                <a:lnTo>
                  <a:pt x="138297" y="1308100"/>
                </a:lnTo>
                <a:lnTo>
                  <a:pt x="121934" y="1346200"/>
                </a:lnTo>
                <a:lnTo>
                  <a:pt x="106552" y="1371600"/>
                </a:lnTo>
                <a:lnTo>
                  <a:pt x="92162" y="1409700"/>
                </a:lnTo>
                <a:lnTo>
                  <a:pt x="78774" y="1447800"/>
                </a:lnTo>
                <a:lnTo>
                  <a:pt x="66399" y="1473200"/>
                </a:lnTo>
                <a:lnTo>
                  <a:pt x="55045" y="1511300"/>
                </a:lnTo>
                <a:lnTo>
                  <a:pt x="44725" y="1549400"/>
                </a:lnTo>
                <a:lnTo>
                  <a:pt x="35447" y="1587500"/>
                </a:lnTo>
                <a:lnTo>
                  <a:pt x="27223" y="1612900"/>
                </a:lnTo>
                <a:lnTo>
                  <a:pt x="20062" y="1651000"/>
                </a:lnTo>
                <a:lnTo>
                  <a:pt x="13974" y="1689100"/>
                </a:lnTo>
                <a:lnTo>
                  <a:pt x="8971" y="1727200"/>
                </a:lnTo>
                <a:lnTo>
                  <a:pt x="5061" y="1765300"/>
                </a:lnTo>
                <a:lnTo>
                  <a:pt x="2256" y="1790700"/>
                </a:lnTo>
                <a:lnTo>
                  <a:pt x="565" y="1828800"/>
                </a:lnTo>
                <a:lnTo>
                  <a:pt x="0" y="1866900"/>
                </a:lnTo>
                <a:lnTo>
                  <a:pt x="565" y="1905000"/>
                </a:lnTo>
                <a:lnTo>
                  <a:pt x="2256" y="1943100"/>
                </a:lnTo>
                <a:lnTo>
                  <a:pt x="5061" y="1981200"/>
                </a:lnTo>
                <a:lnTo>
                  <a:pt x="8971" y="2006600"/>
                </a:lnTo>
                <a:lnTo>
                  <a:pt x="13974" y="2044700"/>
                </a:lnTo>
                <a:lnTo>
                  <a:pt x="20062" y="2082800"/>
                </a:lnTo>
                <a:lnTo>
                  <a:pt x="27223" y="2120900"/>
                </a:lnTo>
                <a:lnTo>
                  <a:pt x="35447" y="2159000"/>
                </a:lnTo>
                <a:lnTo>
                  <a:pt x="44725" y="2184400"/>
                </a:lnTo>
                <a:lnTo>
                  <a:pt x="55045" y="2222500"/>
                </a:lnTo>
                <a:lnTo>
                  <a:pt x="66399" y="2260600"/>
                </a:lnTo>
                <a:lnTo>
                  <a:pt x="78774" y="2298700"/>
                </a:lnTo>
                <a:lnTo>
                  <a:pt x="92162" y="2324100"/>
                </a:lnTo>
                <a:lnTo>
                  <a:pt x="106552" y="2362200"/>
                </a:lnTo>
                <a:lnTo>
                  <a:pt x="121934" y="2387600"/>
                </a:lnTo>
                <a:lnTo>
                  <a:pt x="138297" y="2425700"/>
                </a:lnTo>
                <a:lnTo>
                  <a:pt x="155631" y="2463800"/>
                </a:lnTo>
                <a:lnTo>
                  <a:pt x="173927" y="2489200"/>
                </a:lnTo>
                <a:lnTo>
                  <a:pt x="193173" y="2527300"/>
                </a:lnTo>
                <a:lnTo>
                  <a:pt x="213360" y="2552700"/>
                </a:lnTo>
                <a:lnTo>
                  <a:pt x="234477" y="2590800"/>
                </a:lnTo>
                <a:lnTo>
                  <a:pt x="256514" y="2616200"/>
                </a:lnTo>
                <a:lnTo>
                  <a:pt x="279461" y="2654300"/>
                </a:lnTo>
                <a:lnTo>
                  <a:pt x="303308" y="2679700"/>
                </a:lnTo>
                <a:lnTo>
                  <a:pt x="328044" y="2717800"/>
                </a:lnTo>
                <a:lnTo>
                  <a:pt x="353660" y="2743200"/>
                </a:lnTo>
                <a:lnTo>
                  <a:pt x="380144" y="2768600"/>
                </a:lnTo>
                <a:lnTo>
                  <a:pt x="407487" y="2806700"/>
                </a:lnTo>
                <a:lnTo>
                  <a:pt x="435678" y="2832100"/>
                </a:lnTo>
                <a:lnTo>
                  <a:pt x="464708" y="2857500"/>
                </a:lnTo>
                <a:lnTo>
                  <a:pt x="494565" y="2895600"/>
                </a:lnTo>
                <a:lnTo>
                  <a:pt x="525240" y="2921000"/>
                </a:lnTo>
                <a:lnTo>
                  <a:pt x="556723" y="2946400"/>
                </a:lnTo>
                <a:lnTo>
                  <a:pt x="589003" y="2971800"/>
                </a:lnTo>
                <a:lnTo>
                  <a:pt x="622070" y="2997200"/>
                </a:lnTo>
                <a:lnTo>
                  <a:pt x="655914" y="3022600"/>
                </a:lnTo>
                <a:lnTo>
                  <a:pt x="690525" y="3048000"/>
                </a:lnTo>
                <a:lnTo>
                  <a:pt x="725891" y="3086100"/>
                </a:lnTo>
                <a:lnTo>
                  <a:pt x="762004" y="3111500"/>
                </a:lnTo>
                <a:lnTo>
                  <a:pt x="798853" y="3136900"/>
                </a:lnTo>
                <a:lnTo>
                  <a:pt x="836427" y="3149600"/>
                </a:lnTo>
                <a:lnTo>
                  <a:pt x="874717" y="3175000"/>
                </a:lnTo>
                <a:lnTo>
                  <a:pt x="913712" y="3200400"/>
                </a:lnTo>
                <a:lnTo>
                  <a:pt x="953402" y="3225800"/>
                </a:lnTo>
                <a:lnTo>
                  <a:pt x="993776" y="3251200"/>
                </a:lnTo>
                <a:lnTo>
                  <a:pt x="1034825" y="3276600"/>
                </a:lnTo>
                <a:lnTo>
                  <a:pt x="1076539" y="3289300"/>
                </a:lnTo>
                <a:lnTo>
                  <a:pt x="1161917" y="3340100"/>
                </a:lnTo>
                <a:lnTo>
                  <a:pt x="1205561" y="3352800"/>
                </a:lnTo>
                <a:lnTo>
                  <a:pt x="1294710" y="3403600"/>
                </a:lnTo>
                <a:lnTo>
                  <a:pt x="1340193" y="3416300"/>
                </a:lnTo>
                <a:lnTo>
                  <a:pt x="1386269" y="3441700"/>
                </a:lnTo>
                <a:lnTo>
                  <a:pt x="1480158" y="3467100"/>
                </a:lnTo>
                <a:lnTo>
                  <a:pt x="1527951" y="3492500"/>
                </a:lnTo>
                <a:lnTo>
                  <a:pt x="1625180" y="3517900"/>
                </a:lnTo>
                <a:lnTo>
                  <a:pt x="1674597" y="3543300"/>
                </a:lnTo>
                <a:lnTo>
                  <a:pt x="1774982" y="3568700"/>
                </a:lnTo>
                <a:lnTo>
                  <a:pt x="2195724" y="3670300"/>
                </a:lnTo>
                <a:lnTo>
                  <a:pt x="3909662" y="3670300"/>
                </a:lnTo>
                <a:lnTo>
                  <a:pt x="4330392" y="3568700"/>
                </a:lnTo>
                <a:lnTo>
                  <a:pt x="4430774" y="3543300"/>
                </a:lnTo>
                <a:lnTo>
                  <a:pt x="4480189" y="3517900"/>
                </a:lnTo>
                <a:lnTo>
                  <a:pt x="4577414" y="3492500"/>
                </a:lnTo>
                <a:lnTo>
                  <a:pt x="4625205" y="3467100"/>
                </a:lnTo>
                <a:lnTo>
                  <a:pt x="4719089" y="3441700"/>
                </a:lnTo>
                <a:lnTo>
                  <a:pt x="4765163" y="3416300"/>
                </a:lnTo>
                <a:lnTo>
                  <a:pt x="4810645" y="3403600"/>
                </a:lnTo>
                <a:lnTo>
                  <a:pt x="4899789" y="3352800"/>
                </a:lnTo>
                <a:lnTo>
                  <a:pt x="4943431" y="3340100"/>
                </a:lnTo>
                <a:lnTo>
                  <a:pt x="5028805" y="3289300"/>
                </a:lnTo>
                <a:lnTo>
                  <a:pt x="5070516" y="3276600"/>
                </a:lnTo>
                <a:lnTo>
                  <a:pt x="5111563" y="3251200"/>
                </a:lnTo>
                <a:lnTo>
                  <a:pt x="5151935" y="3225800"/>
                </a:lnTo>
                <a:lnTo>
                  <a:pt x="5191623" y="3200400"/>
                </a:lnTo>
                <a:lnTo>
                  <a:pt x="5230615" y="3175000"/>
                </a:lnTo>
                <a:lnTo>
                  <a:pt x="5268903" y="3149600"/>
                </a:lnTo>
                <a:lnTo>
                  <a:pt x="5306475" y="3136900"/>
                </a:lnTo>
                <a:lnTo>
                  <a:pt x="5343321" y="3111500"/>
                </a:lnTo>
                <a:lnTo>
                  <a:pt x="5379432" y="3086100"/>
                </a:lnTo>
                <a:lnTo>
                  <a:pt x="5414797" y="3048000"/>
                </a:lnTo>
                <a:lnTo>
                  <a:pt x="5449405" y="3022600"/>
                </a:lnTo>
                <a:lnTo>
                  <a:pt x="5483247" y="2997200"/>
                </a:lnTo>
                <a:lnTo>
                  <a:pt x="5516312" y="2971800"/>
                </a:lnTo>
                <a:lnTo>
                  <a:pt x="5548589" y="2946400"/>
                </a:lnTo>
                <a:lnTo>
                  <a:pt x="5580070" y="2921000"/>
                </a:lnTo>
                <a:lnTo>
                  <a:pt x="5610743" y="2895600"/>
                </a:lnTo>
                <a:lnTo>
                  <a:pt x="5640599" y="2857500"/>
                </a:lnTo>
                <a:lnTo>
                  <a:pt x="5669626" y="2832100"/>
                </a:lnTo>
                <a:lnTo>
                  <a:pt x="5697816" y="2806700"/>
                </a:lnTo>
                <a:lnTo>
                  <a:pt x="5725157" y="2768600"/>
                </a:lnTo>
                <a:lnTo>
                  <a:pt x="5751639" y="2743200"/>
                </a:lnTo>
                <a:lnTo>
                  <a:pt x="5777252" y="2717800"/>
                </a:lnTo>
                <a:lnTo>
                  <a:pt x="5801987" y="2679700"/>
                </a:lnTo>
                <a:lnTo>
                  <a:pt x="5825831" y="2654300"/>
                </a:lnTo>
                <a:lnTo>
                  <a:pt x="5848777" y="2616200"/>
                </a:lnTo>
                <a:lnTo>
                  <a:pt x="5870812" y="2590800"/>
                </a:lnTo>
                <a:lnTo>
                  <a:pt x="5891928" y="2552700"/>
                </a:lnTo>
                <a:lnTo>
                  <a:pt x="5912113" y="2527300"/>
                </a:lnTo>
                <a:lnTo>
                  <a:pt x="5931358" y="2489200"/>
                </a:lnTo>
                <a:lnTo>
                  <a:pt x="5949652" y="2463800"/>
                </a:lnTo>
                <a:lnTo>
                  <a:pt x="5966985" y="2425700"/>
                </a:lnTo>
                <a:lnTo>
                  <a:pt x="5983347" y="2387600"/>
                </a:lnTo>
                <a:lnTo>
                  <a:pt x="5998727" y="2362200"/>
                </a:lnTo>
                <a:lnTo>
                  <a:pt x="6013116" y="2324100"/>
                </a:lnTo>
                <a:lnTo>
                  <a:pt x="6026502" y="2298700"/>
                </a:lnTo>
                <a:lnTo>
                  <a:pt x="6038877" y="2260600"/>
                </a:lnTo>
                <a:lnTo>
                  <a:pt x="6050229" y="2222500"/>
                </a:lnTo>
                <a:lnTo>
                  <a:pt x="6060549" y="2184400"/>
                </a:lnTo>
                <a:lnTo>
                  <a:pt x="6069826" y="2159000"/>
                </a:lnTo>
                <a:lnTo>
                  <a:pt x="6078050" y="2120900"/>
                </a:lnTo>
                <a:lnTo>
                  <a:pt x="6085210" y="2082800"/>
                </a:lnTo>
                <a:lnTo>
                  <a:pt x="6091297" y="2044700"/>
                </a:lnTo>
                <a:lnTo>
                  <a:pt x="6096300" y="2006600"/>
                </a:lnTo>
                <a:lnTo>
                  <a:pt x="6100209" y="1981200"/>
                </a:lnTo>
                <a:lnTo>
                  <a:pt x="6103014" y="1943100"/>
                </a:lnTo>
                <a:lnTo>
                  <a:pt x="6104705" y="1905000"/>
                </a:lnTo>
                <a:lnTo>
                  <a:pt x="6105271" y="1866900"/>
                </a:lnTo>
                <a:lnTo>
                  <a:pt x="6104705" y="1828800"/>
                </a:lnTo>
                <a:lnTo>
                  <a:pt x="6103014" y="1790700"/>
                </a:lnTo>
                <a:lnTo>
                  <a:pt x="6100209" y="1765300"/>
                </a:lnTo>
                <a:lnTo>
                  <a:pt x="6096300" y="1727200"/>
                </a:lnTo>
                <a:lnTo>
                  <a:pt x="6091297" y="1689100"/>
                </a:lnTo>
                <a:lnTo>
                  <a:pt x="6085210" y="1651000"/>
                </a:lnTo>
                <a:lnTo>
                  <a:pt x="6078050" y="1612900"/>
                </a:lnTo>
                <a:lnTo>
                  <a:pt x="6069826" y="1587500"/>
                </a:lnTo>
                <a:lnTo>
                  <a:pt x="6060549" y="1549400"/>
                </a:lnTo>
                <a:lnTo>
                  <a:pt x="6050229" y="1511300"/>
                </a:lnTo>
                <a:lnTo>
                  <a:pt x="6038877" y="1473200"/>
                </a:lnTo>
                <a:lnTo>
                  <a:pt x="6026502" y="1447800"/>
                </a:lnTo>
                <a:lnTo>
                  <a:pt x="6013116" y="1409700"/>
                </a:lnTo>
                <a:lnTo>
                  <a:pt x="5998727" y="1371600"/>
                </a:lnTo>
                <a:lnTo>
                  <a:pt x="5983347" y="1346200"/>
                </a:lnTo>
                <a:lnTo>
                  <a:pt x="5966985" y="1308100"/>
                </a:lnTo>
                <a:lnTo>
                  <a:pt x="5949652" y="1270000"/>
                </a:lnTo>
                <a:lnTo>
                  <a:pt x="5931358" y="1244600"/>
                </a:lnTo>
                <a:lnTo>
                  <a:pt x="5912113" y="1206500"/>
                </a:lnTo>
                <a:lnTo>
                  <a:pt x="5891928" y="1181100"/>
                </a:lnTo>
                <a:lnTo>
                  <a:pt x="5870812" y="1143000"/>
                </a:lnTo>
                <a:lnTo>
                  <a:pt x="5848777" y="1117600"/>
                </a:lnTo>
                <a:lnTo>
                  <a:pt x="5825831" y="1079500"/>
                </a:lnTo>
                <a:lnTo>
                  <a:pt x="5801987" y="1054100"/>
                </a:lnTo>
                <a:lnTo>
                  <a:pt x="5777252" y="1028700"/>
                </a:lnTo>
                <a:lnTo>
                  <a:pt x="5751639" y="990600"/>
                </a:lnTo>
                <a:lnTo>
                  <a:pt x="5725157" y="965200"/>
                </a:lnTo>
                <a:lnTo>
                  <a:pt x="5697816" y="927100"/>
                </a:lnTo>
                <a:lnTo>
                  <a:pt x="5669626" y="901700"/>
                </a:lnTo>
                <a:lnTo>
                  <a:pt x="5640599" y="876300"/>
                </a:lnTo>
                <a:lnTo>
                  <a:pt x="5610743" y="850900"/>
                </a:lnTo>
                <a:lnTo>
                  <a:pt x="5580070" y="812800"/>
                </a:lnTo>
                <a:lnTo>
                  <a:pt x="5548589" y="787400"/>
                </a:lnTo>
                <a:lnTo>
                  <a:pt x="5516312" y="762000"/>
                </a:lnTo>
                <a:lnTo>
                  <a:pt x="5483247" y="736600"/>
                </a:lnTo>
                <a:lnTo>
                  <a:pt x="5449405" y="711200"/>
                </a:lnTo>
                <a:lnTo>
                  <a:pt x="5414797" y="685800"/>
                </a:lnTo>
                <a:lnTo>
                  <a:pt x="5379432" y="660400"/>
                </a:lnTo>
                <a:lnTo>
                  <a:pt x="5343321" y="635000"/>
                </a:lnTo>
                <a:lnTo>
                  <a:pt x="5306475" y="609600"/>
                </a:lnTo>
                <a:lnTo>
                  <a:pt x="5268903" y="584200"/>
                </a:lnTo>
                <a:lnTo>
                  <a:pt x="5230615" y="558800"/>
                </a:lnTo>
                <a:lnTo>
                  <a:pt x="5191623" y="533400"/>
                </a:lnTo>
                <a:lnTo>
                  <a:pt x="5151935" y="508000"/>
                </a:lnTo>
                <a:lnTo>
                  <a:pt x="5111563" y="482600"/>
                </a:lnTo>
                <a:lnTo>
                  <a:pt x="5070516" y="457200"/>
                </a:lnTo>
                <a:lnTo>
                  <a:pt x="5028805" y="444500"/>
                </a:lnTo>
                <a:lnTo>
                  <a:pt x="4943431" y="393700"/>
                </a:lnTo>
                <a:lnTo>
                  <a:pt x="4899789" y="381000"/>
                </a:lnTo>
                <a:lnTo>
                  <a:pt x="4855523" y="355600"/>
                </a:lnTo>
                <a:lnTo>
                  <a:pt x="4810645" y="342900"/>
                </a:lnTo>
                <a:lnTo>
                  <a:pt x="4765163" y="317500"/>
                </a:lnTo>
                <a:lnTo>
                  <a:pt x="4719089" y="304800"/>
                </a:lnTo>
                <a:lnTo>
                  <a:pt x="4672433" y="279400"/>
                </a:lnTo>
                <a:lnTo>
                  <a:pt x="4625205" y="266700"/>
                </a:lnTo>
                <a:lnTo>
                  <a:pt x="4577414" y="241300"/>
                </a:lnTo>
                <a:lnTo>
                  <a:pt x="4430774" y="203200"/>
                </a:lnTo>
                <a:lnTo>
                  <a:pt x="4380838" y="177800"/>
                </a:lnTo>
                <a:lnTo>
                  <a:pt x="3963826" y="76200"/>
                </a:lnTo>
                <a:close/>
              </a:path>
              <a:path w="6105525" h="3733800">
                <a:moveTo>
                  <a:pt x="3744700" y="38100"/>
                </a:moveTo>
                <a:lnTo>
                  <a:pt x="2360690" y="38100"/>
                </a:lnTo>
                <a:lnTo>
                  <a:pt x="2195724" y="76200"/>
                </a:lnTo>
                <a:lnTo>
                  <a:pt x="3909662" y="76200"/>
                </a:lnTo>
                <a:lnTo>
                  <a:pt x="3744700" y="38100"/>
                </a:lnTo>
                <a:close/>
              </a:path>
              <a:path w="6105525" h="3733800">
                <a:moveTo>
                  <a:pt x="3632768" y="25400"/>
                </a:moveTo>
                <a:lnTo>
                  <a:pt x="2472624" y="25400"/>
                </a:lnTo>
                <a:lnTo>
                  <a:pt x="2416468" y="38100"/>
                </a:lnTo>
                <a:lnTo>
                  <a:pt x="3688923" y="38100"/>
                </a:lnTo>
                <a:lnTo>
                  <a:pt x="3632768" y="25400"/>
                </a:lnTo>
                <a:close/>
              </a:path>
              <a:path w="6105525" h="3733800">
                <a:moveTo>
                  <a:pt x="3519367" y="12700"/>
                </a:moveTo>
                <a:lnTo>
                  <a:pt x="2586027" y="12700"/>
                </a:lnTo>
                <a:lnTo>
                  <a:pt x="2529147" y="25400"/>
                </a:lnTo>
                <a:lnTo>
                  <a:pt x="3576246" y="25400"/>
                </a:lnTo>
                <a:lnTo>
                  <a:pt x="3519367" y="12700"/>
                </a:lnTo>
                <a:close/>
              </a:path>
              <a:path w="6105525" h="3733800">
                <a:moveTo>
                  <a:pt x="3346687" y="0"/>
                </a:moveTo>
                <a:lnTo>
                  <a:pt x="2758709" y="0"/>
                </a:lnTo>
                <a:lnTo>
                  <a:pt x="2700818" y="12700"/>
                </a:lnTo>
                <a:lnTo>
                  <a:pt x="3404577" y="12700"/>
                </a:lnTo>
                <a:lnTo>
                  <a:pt x="3346687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63648" y="1844801"/>
            <a:ext cx="6105525" cy="3744595"/>
          </a:xfrm>
          <a:custGeom>
            <a:avLst/>
            <a:gdLst/>
            <a:ahLst/>
            <a:cxnLst/>
            <a:rect l="l" t="t" r="r" b="b"/>
            <a:pathLst>
              <a:path w="6105525" h="3744595">
                <a:moveTo>
                  <a:pt x="0" y="1872234"/>
                </a:moveTo>
                <a:lnTo>
                  <a:pt x="2256" y="1799576"/>
                </a:lnTo>
                <a:lnTo>
                  <a:pt x="8971" y="1727620"/>
                </a:lnTo>
                <a:lnTo>
                  <a:pt x="20062" y="1656415"/>
                </a:lnTo>
                <a:lnTo>
                  <a:pt x="35447" y="1586011"/>
                </a:lnTo>
                <a:lnTo>
                  <a:pt x="55045" y="1516458"/>
                </a:lnTo>
                <a:lnTo>
                  <a:pt x="78774" y="1447807"/>
                </a:lnTo>
                <a:lnTo>
                  <a:pt x="106552" y="1380107"/>
                </a:lnTo>
                <a:lnTo>
                  <a:pt x="138297" y="1313409"/>
                </a:lnTo>
                <a:lnTo>
                  <a:pt x="173927" y="1247764"/>
                </a:lnTo>
                <a:lnTo>
                  <a:pt x="213360" y="1183221"/>
                </a:lnTo>
                <a:lnTo>
                  <a:pt x="234477" y="1151379"/>
                </a:lnTo>
                <a:lnTo>
                  <a:pt x="256514" y="1119831"/>
                </a:lnTo>
                <a:lnTo>
                  <a:pt x="279461" y="1088583"/>
                </a:lnTo>
                <a:lnTo>
                  <a:pt x="303308" y="1057643"/>
                </a:lnTo>
                <a:lnTo>
                  <a:pt x="328044" y="1027016"/>
                </a:lnTo>
                <a:lnTo>
                  <a:pt x="353660" y="996709"/>
                </a:lnTo>
                <a:lnTo>
                  <a:pt x="380144" y="966727"/>
                </a:lnTo>
                <a:lnTo>
                  <a:pt x="407487" y="937077"/>
                </a:lnTo>
                <a:lnTo>
                  <a:pt x="435678" y="907766"/>
                </a:lnTo>
                <a:lnTo>
                  <a:pt x="464708" y="878799"/>
                </a:lnTo>
                <a:lnTo>
                  <a:pt x="494565" y="850183"/>
                </a:lnTo>
                <a:lnTo>
                  <a:pt x="525240" y="821925"/>
                </a:lnTo>
                <a:lnTo>
                  <a:pt x="556723" y="794030"/>
                </a:lnTo>
                <a:lnTo>
                  <a:pt x="589003" y="766504"/>
                </a:lnTo>
                <a:lnTo>
                  <a:pt x="622070" y="739355"/>
                </a:lnTo>
                <a:lnTo>
                  <a:pt x="655914" y="712588"/>
                </a:lnTo>
                <a:lnTo>
                  <a:pt x="690525" y="686210"/>
                </a:lnTo>
                <a:lnTo>
                  <a:pt x="725891" y="660226"/>
                </a:lnTo>
                <a:lnTo>
                  <a:pt x="762004" y="634643"/>
                </a:lnTo>
                <a:lnTo>
                  <a:pt x="798853" y="609468"/>
                </a:lnTo>
                <a:lnTo>
                  <a:pt x="836427" y="584707"/>
                </a:lnTo>
                <a:lnTo>
                  <a:pt x="874717" y="560365"/>
                </a:lnTo>
                <a:lnTo>
                  <a:pt x="913712" y="536450"/>
                </a:lnTo>
                <a:lnTo>
                  <a:pt x="953402" y="512967"/>
                </a:lnTo>
                <a:lnTo>
                  <a:pt x="993776" y="489923"/>
                </a:lnTo>
                <a:lnTo>
                  <a:pt x="1034825" y="467324"/>
                </a:lnTo>
                <a:lnTo>
                  <a:pt x="1076539" y="445176"/>
                </a:lnTo>
                <a:lnTo>
                  <a:pt x="1118906" y="423486"/>
                </a:lnTo>
                <a:lnTo>
                  <a:pt x="1161917" y="402260"/>
                </a:lnTo>
                <a:lnTo>
                  <a:pt x="1205561" y="381504"/>
                </a:lnTo>
                <a:lnTo>
                  <a:pt x="1249829" y="361224"/>
                </a:lnTo>
                <a:lnTo>
                  <a:pt x="1294710" y="341427"/>
                </a:lnTo>
                <a:lnTo>
                  <a:pt x="1340193" y="322119"/>
                </a:lnTo>
                <a:lnTo>
                  <a:pt x="1386269" y="303306"/>
                </a:lnTo>
                <a:lnTo>
                  <a:pt x="1432928" y="284995"/>
                </a:lnTo>
                <a:lnTo>
                  <a:pt x="1480158" y="267192"/>
                </a:lnTo>
                <a:lnTo>
                  <a:pt x="1527951" y="249903"/>
                </a:lnTo>
                <a:lnTo>
                  <a:pt x="1576295" y="233134"/>
                </a:lnTo>
                <a:lnTo>
                  <a:pt x="1625180" y="216891"/>
                </a:lnTo>
                <a:lnTo>
                  <a:pt x="1674597" y="201182"/>
                </a:lnTo>
                <a:lnTo>
                  <a:pt x="1724534" y="186012"/>
                </a:lnTo>
                <a:lnTo>
                  <a:pt x="1774982" y="171387"/>
                </a:lnTo>
                <a:lnTo>
                  <a:pt x="1825931" y="157314"/>
                </a:lnTo>
                <a:lnTo>
                  <a:pt x="1877370" y="143799"/>
                </a:lnTo>
                <a:lnTo>
                  <a:pt x="1929289" y="130848"/>
                </a:lnTo>
                <a:lnTo>
                  <a:pt x="1981677" y="118468"/>
                </a:lnTo>
                <a:lnTo>
                  <a:pt x="2034525" y="106665"/>
                </a:lnTo>
                <a:lnTo>
                  <a:pt x="2087823" y="95445"/>
                </a:lnTo>
                <a:lnTo>
                  <a:pt x="2141559" y="84814"/>
                </a:lnTo>
                <a:lnTo>
                  <a:pt x="2195724" y="74779"/>
                </a:lnTo>
                <a:lnTo>
                  <a:pt x="2250308" y="65345"/>
                </a:lnTo>
                <a:lnTo>
                  <a:pt x="2305300" y="56520"/>
                </a:lnTo>
                <a:lnTo>
                  <a:pt x="2360690" y="48310"/>
                </a:lnTo>
                <a:lnTo>
                  <a:pt x="2416468" y="40720"/>
                </a:lnTo>
                <a:lnTo>
                  <a:pt x="2472624" y="33758"/>
                </a:lnTo>
                <a:lnTo>
                  <a:pt x="2529147" y="27428"/>
                </a:lnTo>
                <a:lnTo>
                  <a:pt x="2586027" y="21739"/>
                </a:lnTo>
                <a:lnTo>
                  <a:pt x="2643254" y="16695"/>
                </a:lnTo>
                <a:lnTo>
                  <a:pt x="2700818" y="12303"/>
                </a:lnTo>
                <a:lnTo>
                  <a:pt x="2758709" y="8570"/>
                </a:lnTo>
                <a:lnTo>
                  <a:pt x="2816915" y="5501"/>
                </a:lnTo>
                <a:lnTo>
                  <a:pt x="2875428" y="3104"/>
                </a:lnTo>
                <a:lnTo>
                  <a:pt x="2934236" y="1383"/>
                </a:lnTo>
                <a:lnTo>
                  <a:pt x="2993329" y="346"/>
                </a:lnTo>
                <a:lnTo>
                  <a:pt x="3052699" y="0"/>
                </a:lnTo>
                <a:lnTo>
                  <a:pt x="3112067" y="346"/>
                </a:lnTo>
                <a:lnTo>
                  <a:pt x="3171161" y="1383"/>
                </a:lnTo>
                <a:lnTo>
                  <a:pt x="3229969" y="3104"/>
                </a:lnTo>
                <a:lnTo>
                  <a:pt x="3288481" y="5501"/>
                </a:lnTo>
                <a:lnTo>
                  <a:pt x="3346687" y="8570"/>
                </a:lnTo>
                <a:lnTo>
                  <a:pt x="3404577" y="12303"/>
                </a:lnTo>
                <a:lnTo>
                  <a:pt x="3462140" y="16695"/>
                </a:lnTo>
                <a:lnTo>
                  <a:pt x="3519367" y="21739"/>
                </a:lnTo>
                <a:lnTo>
                  <a:pt x="3576246" y="27428"/>
                </a:lnTo>
                <a:lnTo>
                  <a:pt x="3632768" y="33758"/>
                </a:lnTo>
                <a:lnTo>
                  <a:pt x="3688923" y="40720"/>
                </a:lnTo>
                <a:lnTo>
                  <a:pt x="3744700" y="48310"/>
                </a:lnTo>
                <a:lnTo>
                  <a:pt x="3800089" y="56520"/>
                </a:lnTo>
                <a:lnTo>
                  <a:pt x="3855080" y="65345"/>
                </a:lnTo>
                <a:lnTo>
                  <a:pt x="3909662" y="74779"/>
                </a:lnTo>
                <a:lnTo>
                  <a:pt x="3963826" y="84814"/>
                </a:lnTo>
                <a:lnTo>
                  <a:pt x="4017561" y="95445"/>
                </a:lnTo>
                <a:lnTo>
                  <a:pt x="4070857" y="106665"/>
                </a:lnTo>
                <a:lnTo>
                  <a:pt x="4123704" y="118468"/>
                </a:lnTo>
                <a:lnTo>
                  <a:pt x="4176091" y="130848"/>
                </a:lnTo>
                <a:lnTo>
                  <a:pt x="4228008" y="143799"/>
                </a:lnTo>
                <a:lnTo>
                  <a:pt x="4279445" y="157314"/>
                </a:lnTo>
                <a:lnTo>
                  <a:pt x="4330392" y="171387"/>
                </a:lnTo>
                <a:lnTo>
                  <a:pt x="4380838" y="186012"/>
                </a:lnTo>
                <a:lnTo>
                  <a:pt x="4430774" y="201182"/>
                </a:lnTo>
                <a:lnTo>
                  <a:pt x="4480189" y="216891"/>
                </a:lnTo>
                <a:lnTo>
                  <a:pt x="4529072" y="233134"/>
                </a:lnTo>
                <a:lnTo>
                  <a:pt x="4577414" y="249903"/>
                </a:lnTo>
                <a:lnTo>
                  <a:pt x="4625205" y="267192"/>
                </a:lnTo>
                <a:lnTo>
                  <a:pt x="4672433" y="284995"/>
                </a:lnTo>
                <a:lnTo>
                  <a:pt x="4719089" y="303306"/>
                </a:lnTo>
                <a:lnTo>
                  <a:pt x="4765163" y="322119"/>
                </a:lnTo>
                <a:lnTo>
                  <a:pt x="4810645" y="341427"/>
                </a:lnTo>
                <a:lnTo>
                  <a:pt x="4855523" y="361224"/>
                </a:lnTo>
                <a:lnTo>
                  <a:pt x="4899789" y="381504"/>
                </a:lnTo>
                <a:lnTo>
                  <a:pt x="4943431" y="402260"/>
                </a:lnTo>
                <a:lnTo>
                  <a:pt x="4986440" y="423486"/>
                </a:lnTo>
                <a:lnTo>
                  <a:pt x="5028805" y="445176"/>
                </a:lnTo>
                <a:lnTo>
                  <a:pt x="5070516" y="467324"/>
                </a:lnTo>
                <a:lnTo>
                  <a:pt x="5111563" y="489923"/>
                </a:lnTo>
                <a:lnTo>
                  <a:pt x="5151935" y="512967"/>
                </a:lnTo>
                <a:lnTo>
                  <a:pt x="5191623" y="536450"/>
                </a:lnTo>
                <a:lnTo>
                  <a:pt x="5230615" y="560365"/>
                </a:lnTo>
                <a:lnTo>
                  <a:pt x="5268903" y="584707"/>
                </a:lnTo>
                <a:lnTo>
                  <a:pt x="5306475" y="609468"/>
                </a:lnTo>
                <a:lnTo>
                  <a:pt x="5343321" y="634643"/>
                </a:lnTo>
                <a:lnTo>
                  <a:pt x="5379432" y="660226"/>
                </a:lnTo>
                <a:lnTo>
                  <a:pt x="5414797" y="686210"/>
                </a:lnTo>
                <a:lnTo>
                  <a:pt x="5449405" y="712588"/>
                </a:lnTo>
                <a:lnTo>
                  <a:pt x="5483247" y="739355"/>
                </a:lnTo>
                <a:lnTo>
                  <a:pt x="5516312" y="766504"/>
                </a:lnTo>
                <a:lnTo>
                  <a:pt x="5548589" y="794030"/>
                </a:lnTo>
                <a:lnTo>
                  <a:pt x="5580070" y="821925"/>
                </a:lnTo>
                <a:lnTo>
                  <a:pt x="5610743" y="850183"/>
                </a:lnTo>
                <a:lnTo>
                  <a:pt x="5640599" y="878799"/>
                </a:lnTo>
                <a:lnTo>
                  <a:pt x="5669626" y="907766"/>
                </a:lnTo>
                <a:lnTo>
                  <a:pt x="5697816" y="937077"/>
                </a:lnTo>
                <a:lnTo>
                  <a:pt x="5725157" y="966727"/>
                </a:lnTo>
                <a:lnTo>
                  <a:pt x="5751639" y="996709"/>
                </a:lnTo>
                <a:lnTo>
                  <a:pt x="5777252" y="1027016"/>
                </a:lnTo>
                <a:lnTo>
                  <a:pt x="5801987" y="1057643"/>
                </a:lnTo>
                <a:lnTo>
                  <a:pt x="5825831" y="1088583"/>
                </a:lnTo>
                <a:lnTo>
                  <a:pt x="5848777" y="1119831"/>
                </a:lnTo>
                <a:lnTo>
                  <a:pt x="5870812" y="1151379"/>
                </a:lnTo>
                <a:lnTo>
                  <a:pt x="5891928" y="1183221"/>
                </a:lnTo>
                <a:lnTo>
                  <a:pt x="5931358" y="1247764"/>
                </a:lnTo>
                <a:lnTo>
                  <a:pt x="5966985" y="1313409"/>
                </a:lnTo>
                <a:lnTo>
                  <a:pt x="5998727" y="1380107"/>
                </a:lnTo>
                <a:lnTo>
                  <a:pt x="6026502" y="1447807"/>
                </a:lnTo>
                <a:lnTo>
                  <a:pt x="6050229" y="1516458"/>
                </a:lnTo>
                <a:lnTo>
                  <a:pt x="6069826" y="1586011"/>
                </a:lnTo>
                <a:lnTo>
                  <a:pt x="6085210" y="1656415"/>
                </a:lnTo>
                <a:lnTo>
                  <a:pt x="6096300" y="1727620"/>
                </a:lnTo>
                <a:lnTo>
                  <a:pt x="6103014" y="1799576"/>
                </a:lnTo>
                <a:lnTo>
                  <a:pt x="6105271" y="1872234"/>
                </a:lnTo>
                <a:lnTo>
                  <a:pt x="6104705" y="1908646"/>
                </a:lnTo>
                <a:lnTo>
                  <a:pt x="6100209" y="1980959"/>
                </a:lnTo>
                <a:lnTo>
                  <a:pt x="6091297" y="2052546"/>
                </a:lnTo>
                <a:lnTo>
                  <a:pt x="6078050" y="2123357"/>
                </a:lnTo>
                <a:lnTo>
                  <a:pt x="6060549" y="2193342"/>
                </a:lnTo>
                <a:lnTo>
                  <a:pt x="6038877" y="2262449"/>
                </a:lnTo>
                <a:lnTo>
                  <a:pt x="6013116" y="2330631"/>
                </a:lnTo>
                <a:lnTo>
                  <a:pt x="5983347" y="2397835"/>
                </a:lnTo>
                <a:lnTo>
                  <a:pt x="5949652" y="2464012"/>
                </a:lnTo>
                <a:lnTo>
                  <a:pt x="5912113" y="2529112"/>
                </a:lnTo>
                <a:lnTo>
                  <a:pt x="5870812" y="2593084"/>
                </a:lnTo>
                <a:lnTo>
                  <a:pt x="5848777" y="2624632"/>
                </a:lnTo>
                <a:lnTo>
                  <a:pt x="5825831" y="2655879"/>
                </a:lnTo>
                <a:lnTo>
                  <a:pt x="5801987" y="2686819"/>
                </a:lnTo>
                <a:lnTo>
                  <a:pt x="5777252" y="2717446"/>
                </a:lnTo>
                <a:lnTo>
                  <a:pt x="5751639" y="2747753"/>
                </a:lnTo>
                <a:lnTo>
                  <a:pt x="5725157" y="2777734"/>
                </a:lnTo>
                <a:lnTo>
                  <a:pt x="5697816" y="2807383"/>
                </a:lnTo>
                <a:lnTo>
                  <a:pt x="5669626" y="2836694"/>
                </a:lnTo>
                <a:lnTo>
                  <a:pt x="5640599" y="2865661"/>
                </a:lnTo>
                <a:lnTo>
                  <a:pt x="5610743" y="2894276"/>
                </a:lnTo>
                <a:lnTo>
                  <a:pt x="5580070" y="2922534"/>
                </a:lnTo>
                <a:lnTo>
                  <a:pt x="5548589" y="2950429"/>
                </a:lnTo>
                <a:lnTo>
                  <a:pt x="5516312" y="2977954"/>
                </a:lnTo>
                <a:lnTo>
                  <a:pt x="5483247" y="3005103"/>
                </a:lnTo>
                <a:lnTo>
                  <a:pt x="5449405" y="3031869"/>
                </a:lnTo>
                <a:lnTo>
                  <a:pt x="5414797" y="3058247"/>
                </a:lnTo>
                <a:lnTo>
                  <a:pt x="5379432" y="3084230"/>
                </a:lnTo>
                <a:lnTo>
                  <a:pt x="5343321" y="3109813"/>
                </a:lnTo>
                <a:lnTo>
                  <a:pt x="5306475" y="3134987"/>
                </a:lnTo>
                <a:lnTo>
                  <a:pt x="5268903" y="3159748"/>
                </a:lnTo>
                <a:lnTo>
                  <a:pt x="5230615" y="3184089"/>
                </a:lnTo>
                <a:lnTo>
                  <a:pt x="5191623" y="3208004"/>
                </a:lnTo>
                <a:lnTo>
                  <a:pt x="5151935" y="3231487"/>
                </a:lnTo>
                <a:lnTo>
                  <a:pt x="5111563" y="3254530"/>
                </a:lnTo>
                <a:lnTo>
                  <a:pt x="5070516" y="3277129"/>
                </a:lnTo>
                <a:lnTo>
                  <a:pt x="5028805" y="3299276"/>
                </a:lnTo>
                <a:lnTo>
                  <a:pt x="4986440" y="3320966"/>
                </a:lnTo>
                <a:lnTo>
                  <a:pt x="4943431" y="3342192"/>
                </a:lnTo>
                <a:lnTo>
                  <a:pt x="4899789" y="3362947"/>
                </a:lnTo>
                <a:lnTo>
                  <a:pt x="4855523" y="3383226"/>
                </a:lnTo>
                <a:lnTo>
                  <a:pt x="4810645" y="3403023"/>
                </a:lnTo>
                <a:lnTo>
                  <a:pt x="4765163" y="3422331"/>
                </a:lnTo>
                <a:lnTo>
                  <a:pt x="4719089" y="3441143"/>
                </a:lnTo>
                <a:lnTo>
                  <a:pt x="4672433" y="3459454"/>
                </a:lnTo>
                <a:lnTo>
                  <a:pt x="4625205" y="3477257"/>
                </a:lnTo>
                <a:lnTo>
                  <a:pt x="4577414" y="3494545"/>
                </a:lnTo>
                <a:lnTo>
                  <a:pt x="4529072" y="3511314"/>
                </a:lnTo>
                <a:lnTo>
                  <a:pt x="4480189" y="3527556"/>
                </a:lnTo>
                <a:lnTo>
                  <a:pt x="4430774" y="3543265"/>
                </a:lnTo>
                <a:lnTo>
                  <a:pt x="4380838" y="3558435"/>
                </a:lnTo>
                <a:lnTo>
                  <a:pt x="4330392" y="3573059"/>
                </a:lnTo>
                <a:lnTo>
                  <a:pt x="4279445" y="3587132"/>
                </a:lnTo>
                <a:lnTo>
                  <a:pt x="4228008" y="3600647"/>
                </a:lnTo>
                <a:lnTo>
                  <a:pt x="4176091" y="3613597"/>
                </a:lnTo>
                <a:lnTo>
                  <a:pt x="4123704" y="3625977"/>
                </a:lnTo>
                <a:lnTo>
                  <a:pt x="4070857" y="3637780"/>
                </a:lnTo>
                <a:lnTo>
                  <a:pt x="4017561" y="3649000"/>
                </a:lnTo>
                <a:lnTo>
                  <a:pt x="3963826" y="3659630"/>
                </a:lnTo>
                <a:lnTo>
                  <a:pt x="3909662" y="3669665"/>
                </a:lnTo>
                <a:lnTo>
                  <a:pt x="3855080" y="3679098"/>
                </a:lnTo>
                <a:lnTo>
                  <a:pt x="3800089" y="3687923"/>
                </a:lnTo>
                <a:lnTo>
                  <a:pt x="3744700" y="3696133"/>
                </a:lnTo>
                <a:lnTo>
                  <a:pt x="3688923" y="3703722"/>
                </a:lnTo>
                <a:lnTo>
                  <a:pt x="3632768" y="3710685"/>
                </a:lnTo>
                <a:lnTo>
                  <a:pt x="3576246" y="3717014"/>
                </a:lnTo>
                <a:lnTo>
                  <a:pt x="3519367" y="3722704"/>
                </a:lnTo>
                <a:lnTo>
                  <a:pt x="3462140" y="3727747"/>
                </a:lnTo>
                <a:lnTo>
                  <a:pt x="3404577" y="3732139"/>
                </a:lnTo>
                <a:lnTo>
                  <a:pt x="3346687" y="3735872"/>
                </a:lnTo>
                <a:lnTo>
                  <a:pt x="3288481" y="3738941"/>
                </a:lnTo>
                <a:lnTo>
                  <a:pt x="3229969" y="3741338"/>
                </a:lnTo>
                <a:lnTo>
                  <a:pt x="3171161" y="3743058"/>
                </a:lnTo>
                <a:lnTo>
                  <a:pt x="3112067" y="3744095"/>
                </a:lnTo>
                <a:lnTo>
                  <a:pt x="3052699" y="3744442"/>
                </a:lnTo>
                <a:lnTo>
                  <a:pt x="2993329" y="3744095"/>
                </a:lnTo>
                <a:lnTo>
                  <a:pt x="2934236" y="3743058"/>
                </a:lnTo>
                <a:lnTo>
                  <a:pt x="2875428" y="3741338"/>
                </a:lnTo>
                <a:lnTo>
                  <a:pt x="2816915" y="3738941"/>
                </a:lnTo>
                <a:lnTo>
                  <a:pt x="2758709" y="3735872"/>
                </a:lnTo>
                <a:lnTo>
                  <a:pt x="2700818" y="3732139"/>
                </a:lnTo>
                <a:lnTo>
                  <a:pt x="2643254" y="3727747"/>
                </a:lnTo>
                <a:lnTo>
                  <a:pt x="2586027" y="3722704"/>
                </a:lnTo>
                <a:lnTo>
                  <a:pt x="2529147" y="3717014"/>
                </a:lnTo>
                <a:lnTo>
                  <a:pt x="2472624" y="3710685"/>
                </a:lnTo>
                <a:lnTo>
                  <a:pt x="2416468" y="3703722"/>
                </a:lnTo>
                <a:lnTo>
                  <a:pt x="2360690" y="3696133"/>
                </a:lnTo>
                <a:lnTo>
                  <a:pt x="2305300" y="3687923"/>
                </a:lnTo>
                <a:lnTo>
                  <a:pt x="2250308" y="3679098"/>
                </a:lnTo>
                <a:lnTo>
                  <a:pt x="2195724" y="3669665"/>
                </a:lnTo>
                <a:lnTo>
                  <a:pt x="2141559" y="3659630"/>
                </a:lnTo>
                <a:lnTo>
                  <a:pt x="2087823" y="3649000"/>
                </a:lnTo>
                <a:lnTo>
                  <a:pt x="2034525" y="3637780"/>
                </a:lnTo>
                <a:lnTo>
                  <a:pt x="1981677" y="3625977"/>
                </a:lnTo>
                <a:lnTo>
                  <a:pt x="1929289" y="3613597"/>
                </a:lnTo>
                <a:lnTo>
                  <a:pt x="1877370" y="3600647"/>
                </a:lnTo>
                <a:lnTo>
                  <a:pt x="1825931" y="3587132"/>
                </a:lnTo>
                <a:lnTo>
                  <a:pt x="1774982" y="3573059"/>
                </a:lnTo>
                <a:lnTo>
                  <a:pt x="1724534" y="3558435"/>
                </a:lnTo>
                <a:lnTo>
                  <a:pt x="1674597" y="3543265"/>
                </a:lnTo>
                <a:lnTo>
                  <a:pt x="1625180" y="3527556"/>
                </a:lnTo>
                <a:lnTo>
                  <a:pt x="1576295" y="3511314"/>
                </a:lnTo>
                <a:lnTo>
                  <a:pt x="1527951" y="3494545"/>
                </a:lnTo>
                <a:lnTo>
                  <a:pt x="1480158" y="3477257"/>
                </a:lnTo>
                <a:lnTo>
                  <a:pt x="1432928" y="3459454"/>
                </a:lnTo>
                <a:lnTo>
                  <a:pt x="1386269" y="3441143"/>
                </a:lnTo>
                <a:lnTo>
                  <a:pt x="1340193" y="3422331"/>
                </a:lnTo>
                <a:lnTo>
                  <a:pt x="1294710" y="3403023"/>
                </a:lnTo>
                <a:lnTo>
                  <a:pt x="1249829" y="3383226"/>
                </a:lnTo>
                <a:lnTo>
                  <a:pt x="1205561" y="3362947"/>
                </a:lnTo>
                <a:lnTo>
                  <a:pt x="1161917" y="3342192"/>
                </a:lnTo>
                <a:lnTo>
                  <a:pt x="1118906" y="3320966"/>
                </a:lnTo>
                <a:lnTo>
                  <a:pt x="1076539" y="3299276"/>
                </a:lnTo>
                <a:lnTo>
                  <a:pt x="1034825" y="3277129"/>
                </a:lnTo>
                <a:lnTo>
                  <a:pt x="993776" y="3254530"/>
                </a:lnTo>
                <a:lnTo>
                  <a:pt x="953402" y="3231487"/>
                </a:lnTo>
                <a:lnTo>
                  <a:pt x="913712" y="3208004"/>
                </a:lnTo>
                <a:lnTo>
                  <a:pt x="874717" y="3184089"/>
                </a:lnTo>
                <a:lnTo>
                  <a:pt x="836427" y="3159748"/>
                </a:lnTo>
                <a:lnTo>
                  <a:pt x="798853" y="3134987"/>
                </a:lnTo>
                <a:lnTo>
                  <a:pt x="762004" y="3109813"/>
                </a:lnTo>
                <a:lnTo>
                  <a:pt x="725891" y="3084230"/>
                </a:lnTo>
                <a:lnTo>
                  <a:pt x="690525" y="3058247"/>
                </a:lnTo>
                <a:lnTo>
                  <a:pt x="655914" y="3031869"/>
                </a:lnTo>
                <a:lnTo>
                  <a:pt x="622070" y="3005103"/>
                </a:lnTo>
                <a:lnTo>
                  <a:pt x="589003" y="2977954"/>
                </a:lnTo>
                <a:lnTo>
                  <a:pt x="556723" y="2950429"/>
                </a:lnTo>
                <a:lnTo>
                  <a:pt x="525240" y="2922534"/>
                </a:lnTo>
                <a:lnTo>
                  <a:pt x="494565" y="2894276"/>
                </a:lnTo>
                <a:lnTo>
                  <a:pt x="464708" y="2865661"/>
                </a:lnTo>
                <a:lnTo>
                  <a:pt x="435678" y="2836694"/>
                </a:lnTo>
                <a:lnTo>
                  <a:pt x="407487" y="2807383"/>
                </a:lnTo>
                <a:lnTo>
                  <a:pt x="380144" y="2777734"/>
                </a:lnTo>
                <a:lnTo>
                  <a:pt x="353660" y="2747753"/>
                </a:lnTo>
                <a:lnTo>
                  <a:pt x="328044" y="2717446"/>
                </a:lnTo>
                <a:lnTo>
                  <a:pt x="303308" y="2686819"/>
                </a:lnTo>
                <a:lnTo>
                  <a:pt x="279461" y="2655879"/>
                </a:lnTo>
                <a:lnTo>
                  <a:pt x="256514" y="2624632"/>
                </a:lnTo>
                <a:lnTo>
                  <a:pt x="234477" y="2593084"/>
                </a:lnTo>
                <a:lnTo>
                  <a:pt x="213360" y="2561242"/>
                </a:lnTo>
                <a:lnTo>
                  <a:pt x="173927" y="2496700"/>
                </a:lnTo>
                <a:lnTo>
                  <a:pt x="138297" y="2431055"/>
                </a:lnTo>
                <a:lnTo>
                  <a:pt x="106552" y="2364358"/>
                </a:lnTo>
                <a:lnTo>
                  <a:pt x="78774" y="2296659"/>
                </a:lnTo>
                <a:lnTo>
                  <a:pt x="55045" y="2228008"/>
                </a:lnTo>
                <a:lnTo>
                  <a:pt x="35447" y="2158456"/>
                </a:lnTo>
                <a:lnTo>
                  <a:pt x="20062" y="2088052"/>
                </a:lnTo>
                <a:lnTo>
                  <a:pt x="8971" y="2016847"/>
                </a:lnTo>
                <a:lnTo>
                  <a:pt x="2256" y="1944890"/>
                </a:lnTo>
                <a:lnTo>
                  <a:pt x="0" y="187223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86000" y="2133600"/>
            <a:ext cx="5410200" cy="3447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tr-TR" sz="2800" b="1" spc="-10" dirty="0" smtClean="0">
                <a:solidFill>
                  <a:srgbClr val="FFFFFF"/>
                </a:solidFill>
                <a:cs typeface="Calibri"/>
              </a:rPr>
              <a:t>Ders IV</a:t>
            </a:r>
          </a:p>
          <a:p>
            <a:pPr algn="ctr">
              <a:lnSpc>
                <a:spcPct val="100000"/>
              </a:lnSpc>
            </a:pPr>
            <a:endParaRPr lang="tr-TR" sz="2800" b="1" spc="-10" dirty="0" smtClean="0">
              <a:solidFill>
                <a:srgbClr val="FFFFFF"/>
              </a:solidFill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tr-TR" sz="2800" b="1" spc="-10" dirty="0" smtClean="0">
                <a:cs typeface="Calibri"/>
              </a:rPr>
              <a:t>Bölüm 4 Tutumlar s.101-109</a:t>
            </a:r>
          </a:p>
          <a:p>
            <a:pPr algn="ctr">
              <a:lnSpc>
                <a:spcPct val="100000"/>
              </a:lnSpc>
            </a:pPr>
            <a:endParaRPr lang="tr-TR" sz="2800" b="1" spc="-10" dirty="0" smtClean="0"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tr-TR" sz="2800" b="1" spc="-10" dirty="0" smtClean="0">
                <a:cs typeface="Calibri"/>
              </a:rPr>
              <a:t>Bölüm 5 Tutum Değişimine Kuramsal Yaklaşımlar : Tutarlılık kuramları</a:t>
            </a:r>
          </a:p>
          <a:p>
            <a:pPr algn="ctr">
              <a:lnSpc>
                <a:spcPct val="100000"/>
              </a:lnSpc>
            </a:pPr>
            <a:r>
              <a:rPr lang="tr-TR" sz="2800" b="1" spc="-10" dirty="0" smtClean="0">
                <a:cs typeface="Calibri"/>
              </a:rPr>
              <a:t>s. 149-164</a:t>
            </a:r>
            <a:endParaRPr lang="tr-TR" sz="2800" dirty="0" smtClean="0">
              <a:cs typeface="Calibri"/>
            </a:endParaRPr>
          </a:p>
          <a:p>
            <a:pPr algn="ctr">
              <a:lnSpc>
                <a:spcPct val="100000"/>
              </a:lnSpc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1938" y="713068"/>
            <a:ext cx="404114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tr-TR" sz="4400" b="0" spc="-75" dirty="0" smtClean="0">
                <a:latin typeface="Calibri"/>
                <a:cs typeface="Calibri"/>
              </a:rPr>
              <a:t>Dengeli</a:t>
            </a:r>
            <a:r>
              <a:rPr sz="4400" b="0" spc="-75" dirty="0" smtClean="0">
                <a:latin typeface="Calibri"/>
                <a:cs typeface="Calibri"/>
              </a:rPr>
              <a:t> </a:t>
            </a:r>
            <a:r>
              <a:rPr sz="4400" b="0" dirty="0" smtClean="0">
                <a:latin typeface="Calibri"/>
                <a:cs typeface="Calibri"/>
              </a:rPr>
              <a:t>durum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3" name="object 3"/>
          <p:cNvSpPr/>
          <p:nvPr/>
        </p:nvSpPr>
        <p:spPr>
          <a:xfrm>
            <a:off x="5959475" y="2368042"/>
            <a:ext cx="1414780" cy="1113155"/>
          </a:xfrm>
          <a:custGeom>
            <a:avLst/>
            <a:gdLst/>
            <a:ahLst/>
            <a:cxnLst/>
            <a:rect l="l" t="t" r="r" b="b"/>
            <a:pathLst>
              <a:path w="1414779" h="1113154">
                <a:moveTo>
                  <a:pt x="707263" y="0"/>
                </a:moveTo>
                <a:lnTo>
                  <a:pt x="0" y="1112774"/>
                </a:lnTo>
                <a:lnTo>
                  <a:pt x="1414526" y="1112774"/>
                </a:lnTo>
                <a:lnTo>
                  <a:pt x="707263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59475" y="2368042"/>
            <a:ext cx="1414780" cy="1113155"/>
          </a:xfrm>
          <a:custGeom>
            <a:avLst/>
            <a:gdLst/>
            <a:ahLst/>
            <a:cxnLst/>
            <a:rect l="l" t="t" r="r" b="b"/>
            <a:pathLst>
              <a:path w="1414779" h="1113154">
                <a:moveTo>
                  <a:pt x="0" y="1112774"/>
                </a:moveTo>
                <a:lnTo>
                  <a:pt x="707263" y="0"/>
                </a:lnTo>
                <a:lnTo>
                  <a:pt x="1414526" y="1112774"/>
                </a:lnTo>
                <a:lnTo>
                  <a:pt x="0" y="1112774"/>
                </a:lnTo>
              </a:path>
            </a:pathLst>
          </a:custGeom>
          <a:ln w="9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470396" y="2693034"/>
            <a:ext cx="393065" cy="468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P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h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et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53101" y="3480815"/>
            <a:ext cx="2827655" cy="1113155"/>
          </a:xfrm>
          <a:custGeom>
            <a:avLst/>
            <a:gdLst/>
            <a:ahLst/>
            <a:cxnLst/>
            <a:rect l="l" t="t" r="r" b="b"/>
            <a:pathLst>
              <a:path w="2827654" h="1113154">
                <a:moveTo>
                  <a:pt x="2120392" y="0"/>
                </a:moveTo>
                <a:lnTo>
                  <a:pt x="706754" y="0"/>
                </a:lnTo>
                <a:lnTo>
                  <a:pt x="0" y="1112774"/>
                </a:lnTo>
                <a:lnTo>
                  <a:pt x="2827274" y="1112774"/>
                </a:lnTo>
                <a:lnTo>
                  <a:pt x="2120392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53101" y="3480815"/>
            <a:ext cx="2827655" cy="1113155"/>
          </a:xfrm>
          <a:custGeom>
            <a:avLst/>
            <a:gdLst/>
            <a:ahLst/>
            <a:cxnLst/>
            <a:rect l="l" t="t" r="r" b="b"/>
            <a:pathLst>
              <a:path w="2827654" h="1113154">
                <a:moveTo>
                  <a:pt x="0" y="1112774"/>
                </a:moveTo>
                <a:lnTo>
                  <a:pt x="706754" y="0"/>
                </a:lnTo>
                <a:lnTo>
                  <a:pt x="2120392" y="0"/>
                </a:lnTo>
                <a:lnTo>
                  <a:pt x="2827274" y="1112774"/>
                </a:lnTo>
                <a:lnTo>
                  <a:pt x="0" y="1112774"/>
                </a:lnTo>
              </a:path>
            </a:pathLst>
          </a:custGeom>
          <a:ln w="9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006465" y="3958208"/>
            <a:ext cx="99695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+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33057" y="3958208"/>
            <a:ext cx="95885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_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46600" y="4593590"/>
            <a:ext cx="4240530" cy="1113155"/>
          </a:xfrm>
          <a:custGeom>
            <a:avLst/>
            <a:gdLst/>
            <a:ahLst/>
            <a:cxnLst/>
            <a:rect l="l" t="t" r="r" b="b"/>
            <a:pathLst>
              <a:path w="4240530" h="1113154">
                <a:moveTo>
                  <a:pt x="3533521" y="0"/>
                </a:moveTo>
                <a:lnTo>
                  <a:pt x="706754" y="0"/>
                </a:lnTo>
                <a:lnTo>
                  <a:pt x="0" y="1112723"/>
                </a:lnTo>
                <a:lnTo>
                  <a:pt x="4240276" y="1112723"/>
                </a:lnTo>
                <a:lnTo>
                  <a:pt x="3533521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46600" y="4593590"/>
            <a:ext cx="4240530" cy="1113155"/>
          </a:xfrm>
          <a:custGeom>
            <a:avLst/>
            <a:gdLst/>
            <a:ahLst/>
            <a:cxnLst/>
            <a:rect l="l" t="t" r="r" b="b"/>
            <a:pathLst>
              <a:path w="4240530" h="1113154">
                <a:moveTo>
                  <a:pt x="0" y="1112723"/>
                </a:moveTo>
                <a:lnTo>
                  <a:pt x="706754" y="0"/>
                </a:lnTo>
                <a:lnTo>
                  <a:pt x="3533521" y="0"/>
                </a:lnTo>
                <a:lnTo>
                  <a:pt x="4240276" y="1112723"/>
                </a:lnTo>
                <a:lnTo>
                  <a:pt x="0" y="1112723"/>
                </a:lnTo>
              </a:path>
            </a:pathLst>
          </a:custGeom>
          <a:ln w="9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9591" y="2368042"/>
            <a:ext cx="3384550" cy="3581400"/>
          </a:xfrm>
          <a:custGeom>
            <a:avLst/>
            <a:gdLst/>
            <a:ahLst/>
            <a:cxnLst/>
            <a:rect l="l" t="t" r="r" b="b"/>
            <a:pathLst>
              <a:path w="3384550" h="3581400">
                <a:moveTo>
                  <a:pt x="2820365" y="0"/>
                </a:moveTo>
                <a:lnTo>
                  <a:pt x="564083" y="0"/>
                </a:lnTo>
                <a:lnTo>
                  <a:pt x="515410" y="2069"/>
                </a:lnTo>
                <a:lnTo>
                  <a:pt x="467888" y="8166"/>
                </a:lnTo>
                <a:lnTo>
                  <a:pt x="421684" y="18121"/>
                </a:lnTo>
                <a:lnTo>
                  <a:pt x="376970" y="31765"/>
                </a:lnTo>
                <a:lnTo>
                  <a:pt x="333913" y="48928"/>
                </a:lnTo>
                <a:lnTo>
                  <a:pt x="292683" y="69441"/>
                </a:lnTo>
                <a:lnTo>
                  <a:pt x="253450" y="93136"/>
                </a:lnTo>
                <a:lnTo>
                  <a:pt x="216382" y="119842"/>
                </a:lnTo>
                <a:lnTo>
                  <a:pt x="181650" y="149391"/>
                </a:lnTo>
                <a:lnTo>
                  <a:pt x="149422" y="181614"/>
                </a:lnTo>
                <a:lnTo>
                  <a:pt x="119867" y="216341"/>
                </a:lnTo>
                <a:lnTo>
                  <a:pt x="93156" y="253403"/>
                </a:lnTo>
                <a:lnTo>
                  <a:pt x="69457" y="292630"/>
                </a:lnTo>
                <a:lnTo>
                  <a:pt x="48939" y="333855"/>
                </a:lnTo>
                <a:lnTo>
                  <a:pt x="31772" y="376907"/>
                </a:lnTo>
                <a:lnTo>
                  <a:pt x="18126" y="421617"/>
                </a:lnTo>
                <a:lnTo>
                  <a:pt x="8168" y="467817"/>
                </a:lnTo>
                <a:lnTo>
                  <a:pt x="2070" y="515336"/>
                </a:lnTo>
                <a:lnTo>
                  <a:pt x="0" y="564007"/>
                </a:lnTo>
                <a:lnTo>
                  <a:pt x="0" y="3017139"/>
                </a:lnTo>
                <a:lnTo>
                  <a:pt x="2070" y="3065813"/>
                </a:lnTo>
                <a:lnTo>
                  <a:pt x="8168" y="3113337"/>
                </a:lnTo>
                <a:lnTo>
                  <a:pt x="18126" y="3159542"/>
                </a:lnTo>
                <a:lnTo>
                  <a:pt x="31772" y="3204258"/>
                </a:lnTo>
                <a:lnTo>
                  <a:pt x="48939" y="3247316"/>
                </a:lnTo>
                <a:lnTo>
                  <a:pt x="69457" y="3288547"/>
                </a:lnTo>
                <a:lnTo>
                  <a:pt x="93156" y="3327781"/>
                </a:lnTo>
                <a:lnTo>
                  <a:pt x="119867" y="3364849"/>
                </a:lnTo>
                <a:lnTo>
                  <a:pt x="149422" y="3399582"/>
                </a:lnTo>
                <a:lnTo>
                  <a:pt x="181650" y="3431811"/>
                </a:lnTo>
                <a:lnTo>
                  <a:pt x="216382" y="3461366"/>
                </a:lnTo>
                <a:lnTo>
                  <a:pt x="253450" y="3488077"/>
                </a:lnTo>
                <a:lnTo>
                  <a:pt x="292683" y="3511777"/>
                </a:lnTo>
                <a:lnTo>
                  <a:pt x="333913" y="3532295"/>
                </a:lnTo>
                <a:lnTo>
                  <a:pt x="376970" y="3549461"/>
                </a:lnTo>
                <a:lnTo>
                  <a:pt x="421684" y="3563108"/>
                </a:lnTo>
                <a:lnTo>
                  <a:pt x="467888" y="3573065"/>
                </a:lnTo>
                <a:lnTo>
                  <a:pt x="515410" y="3579164"/>
                </a:lnTo>
                <a:lnTo>
                  <a:pt x="564083" y="3581234"/>
                </a:lnTo>
                <a:lnTo>
                  <a:pt x="2820365" y="3581234"/>
                </a:lnTo>
                <a:lnTo>
                  <a:pt x="2869017" y="3579164"/>
                </a:lnTo>
                <a:lnTo>
                  <a:pt x="2916522" y="3573065"/>
                </a:lnTo>
                <a:lnTo>
                  <a:pt x="2962711" y="3563108"/>
                </a:lnTo>
                <a:lnTo>
                  <a:pt x="3007414" y="3549461"/>
                </a:lnTo>
                <a:lnTo>
                  <a:pt x="3050462" y="3532295"/>
                </a:lnTo>
                <a:lnTo>
                  <a:pt x="3091684" y="3511777"/>
                </a:lnTo>
                <a:lnTo>
                  <a:pt x="3130913" y="3488077"/>
                </a:lnTo>
                <a:lnTo>
                  <a:pt x="3167977" y="3461366"/>
                </a:lnTo>
                <a:lnTo>
                  <a:pt x="3202707" y="3431811"/>
                </a:lnTo>
                <a:lnTo>
                  <a:pt x="3234935" y="3399582"/>
                </a:lnTo>
                <a:lnTo>
                  <a:pt x="3264490" y="3364849"/>
                </a:lnTo>
                <a:lnTo>
                  <a:pt x="3291203" y="3327781"/>
                </a:lnTo>
                <a:lnTo>
                  <a:pt x="3314904" y="3288547"/>
                </a:lnTo>
                <a:lnTo>
                  <a:pt x="3335424" y="3247316"/>
                </a:lnTo>
                <a:lnTo>
                  <a:pt x="3352593" y="3204258"/>
                </a:lnTo>
                <a:lnTo>
                  <a:pt x="3366242" y="3159542"/>
                </a:lnTo>
                <a:lnTo>
                  <a:pt x="3376201" y="3113337"/>
                </a:lnTo>
                <a:lnTo>
                  <a:pt x="3382301" y="3065813"/>
                </a:lnTo>
                <a:lnTo>
                  <a:pt x="3384372" y="3017139"/>
                </a:lnTo>
                <a:lnTo>
                  <a:pt x="3384372" y="564007"/>
                </a:lnTo>
                <a:lnTo>
                  <a:pt x="3382301" y="515336"/>
                </a:lnTo>
                <a:lnTo>
                  <a:pt x="3376201" y="467817"/>
                </a:lnTo>
                <a:lnTo>
                  <a:pt x="3366242" y="421617"/>
                </a:lnTo>
                <a:lnTo>
                  <a:pt x="3352593" y="376907"/>
                </a:lnTo>
                <a:lnTo>
                  <a:pt x="3335424" y="333855"/>
                </a:lnTo>
                <a:lnTo>
                  <a:pt x="3314904" y="292630"/>
                </a:lnTo>
                <a:lnTo>
                  <a:pt x="3291203" y="253403"/>
                </a:lnTo>
                <a:lnTo>
                  <a:pt x="3264490" y="216341"/>
                </a:lnTo>
                <a:lnTo>
                  <a:pt x="3234935" y="181614"/>
                </a:lnTo>
                <a:lnTo>
                  <a:pt x="3202707" y="149391"/>
                </a:lnTo>
                <a:lnTo>
                  <a:pt x="3167977" y="119842"/>
                </a:lnTo>
                <a:lnTo>
                  <a:pt x="3130913" y="93136"/>
                </a:lnTo>
                <a:lnTo>
                  <a:pt x="3091684" y="69441"/>
                </a:lnTo>
                <a:lnTo>
                  <a:pt x="3050462" y="48928"/>
                </a:lnTo>
                <a:lnTo>
                  <a:pt x="3007414" y="31765"/>
                </a:lnTo>
                <a:lnTo>
                  <a:pt x="2962711" y="18121"/>
                </a:lnTo>
                <a:lnTo>
                  <a:pt x="2916522" y="8166"/>
                </a:lnTo>
                <a:lnTo>
                  <a:pt x="2869017" y="2069"/>
                </a:lnTo>
                <a:lnTo>
                  <a:pt x="282036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9591" y="2368042"/>
            <a:ext cx="3384550" cy="3581400"/>
          </a:xfrm>
          <a:custGeom>
            <a:avLst/>
            <a:gdLst/>
            <a:ahLst/>
            <a:cxnLst/>
            <a:rect l="l" t="t" r="r" b="b"/>
            <a:pathLst>
              <a:path w="3384550" h="3581400">
                <a:moveTo>
                  <a:pt x="0" y="564007"/>
                </a:moveTo>
                <a:lnTo>
                  <a:pt x="2070" y="515336"/>
                </a:lnTo>
                <a:lnTo>
                  <a:pt x="8168" y="467817"/>
                </a:lnTo>
                <a:lnTo>
                  <a:pt x="18126" y="421617"/>
                </a:lnTo>
                <a:lnTo>
                  <a:pt x="31772" y="376907"/>
                </a:lnTo>
                <a:lnTo>
                  <a:pt x="48939" y="333855"/>
                </a:lnTo>
                <a:lnTo>
                  <a:pt x="69457" y="292630"/>
                </a:lnTo>
                <a:lnTo>
                  <a:pt x="93156" y="253403"/>
                </a:lnTo>
                <a:lnTo>
                  <a:pt x="119867" y="216341"/>
                </a:lnTo>
                <a:lnTo>
                  <a:pt x="149422" y="181614"/>
                </a:lnTo>
                <a:lnTo>
                  <a:pt x="181650" y="149391"/>
                </a:lnTo>
                <a:lnTo>
                  <a:pt x="216382" y="119842"/>
                </a:lnTo>
                <a:lnTo>
                  <a:pt x="253450" y="93136"/>
                </a:lnTo>
                <a:lnTo>
                  <a:pt x="292683" y="69441"/>
                </a:lnTo>
                <a:lnTo>
                  <a:pt x="333913" y="48928"/>
                </a:lnTo>
                <a:lnTo>
                  <a:pt x="376970" y="31765"/>
                </a:lnTo>
                <a:lnTo>
                  <a:pt x="421684" y="18121"/>
                </a:lnTo>
                <a:lnTo>
                  <a:pt x="467888" y="8166"/>
                </a:lnTo>
                <a:lnTo>
                  <a:pt x="515410" y="2069"/>
                </a:lnTo>
                <a:lnTo>
                  <a:pt x="564083" y="0"/>
                </a:lnTo>
                <a:lnTo>
                  <a:pt x="2820365" y="0"/>
                </a:lnTo>
                <a:lnTo>
                  <a:pt x="2869017" y="2069"/>
                </a:lnTo>
                <a:lnTo>
                  <a:pt x="2916522" y="8166"/>
                </a:lnTo>
                <a:lnTo>
                  <a:pt x="2962711" y="18121"/>
                </a:lnTo>
                <a:lnTo>
                  <a:pt x="3007414" y="31765"/>
                </a:lnTo>
                <a:lnTo>
                  <a:pt x="3050462" y="48928"/>
                </a:lnTo>
                <a:lnTo>
                  <a:pt x="3091684" y="69441"/>
                </a:lnTo>
                <a:lnTo>
                  <a:pt x="3130913" y="93136"/>
                </a:lnTo>
                <a:lnTo>
                  <a:pt x="3167977" y="119842"/>
                </a:lnTo>
                <a:lnTo>
                  <a:pt x="3202707" y="149391"/>
                </a:lnTo>
                <a:lnTo>
                  <a:pt x="3234935" y="181614"/>
                </a:lnTo>
                <a:lnTo>
                  <a:pt x="3264490" y="216341"/>
                </a:lnTo>
                <a:lnTo>
                  <a:pt x="3291203" y="253403"/>
                </a:lnTo>
                <a:lnTo>
                  <a:pt x="3314904" y="292630"/>
                </a:lnTo>
                <a:lnTo>
                  <a:pt x="3335424" y="333855"/>
                </a:lnTo>
                <a:lnTo>
                  <a:pt x="3352593" y="376907"/>
                </a:lnTo>
                <a:lnTo>
                  <a:pt x="3366242" y="421617"/>
                </a:lnTo>
                <a:lnTo>
                  <a:pt x="3376201" y="467817"/>
                </a:lnTo>
                <a:lnTo>
                  <a:pt x="3382301" y="515336"/>
                </a:lnTo>
                <a:lnTo>
                  <a:pt x="3384372" y="564007"/>
                </a:lnTo>
                <a:lnTo>
                  <a:pt x="3384372" y="3017139"/>
                </a:lnTo>
                <a:lnTo>
                  <a:pt x="3382301" y="3065813"/>
                </a:lnTo>
                <a:lnTo>
                  <a:pt x="3376201" y="3113337"/>
                </a:lnTo>
                <a:lnTo>
                  <a:pt x="3366242" y="3159542"/>
                </a:lnTo>
                <a:lnTo>
                  <a:pt x="3352593" y="3204258"/>
                </a:lnTo>
                <a:lnTo>
                  <a:pt x="3335424" y="3247316"/>
                </a:lnTo>
                <a:lnTo>
                  <a:pt x="3314904" y="3288547"/>
                </a:lnTo>
                <a:lnTo>
                  <a:pt x="3291203" y="3327781"/>
                </a:lnTo>
                <a:lnTo>
                  <a:pt x="3264490" y="3364849"/>
                </a:lnTo>
                <a:lnTo>
                  <a:pt x="3234935" y="3399582"/>
                </a:lnTo>
                <a:lnTo>
                  <a:pt x="3202707" y="3431811"/>
                </a:lnTo>
                <a:lnTo>
                  <a:pt x="3167977" y="3461366"/>
                </a:lnTo>
                <a:lnTo>
                  <a:pt x="3130913" y="3488077"/>
                </a:lnTo>
                <a:lnTo>
                  <a:pt x="3091684" y="3511777"/>
                </a:lnTo>
                <a:lnTo>
                  <a:pt x="3050462" y="3532295"/>
                </a:lnTo>
                <a:lnTo>
                  <a:pt x="3007414" y="3549461"/>
                </a:lnTo>
                <a:lnTo>
                  <a:pt x="2962711" y="3563108"/>
                </a:lnTo>
                <a:lnTo>
                  <a:pt x="2916522" y="3573065"/>
                </a:lnTo>
                <a:lnTo>
                  <a:pt x="2869017" y="3579164"/>
                </a:lnTo>
                <a:lnTo>
                  <a:pt x="2820365" y="3581234"/>
                </a:lnTo>
                <a:lnTo>
                  <a:pt x="564083" y="3581234"/>
                </a:lnTo>
                <a:lnTo>
                  <a:pt x="515410" y="3579164"/>
                </a:lnTo>
                <a:lnTo>
                  <a:pt x="467888" y="3573065"/>
                </a:lnTo>
                <a:lnTo>
                  <a:pt x="421684" y="3563108"/>
                </a:lnTo>
                <a:lnTo>
                  <a:pt x="376970" y="3549461"/>
                </a:lnTo>
                <a:lnTo>
                  <a:pt x="333913" y="3532295"/>
                </a:lnTo>
                <a:lnTo>
                  <a:pt x="292683" y="3511777"/>
                </a:lnTo>
                <a:lnTo>
                  <a:pt x="253450" y="3488077"/>
                </a:lnTo>
                <a:lnTo>
                  <a:pt x="216382" y="3461366"/>
                </a:lnTo>
                <a:lnTo>
                  <a:pt x="181650" y="3431811"/>
                </a:lnTo>
                <a:lnTo>
                  <a:pt x="149422" y="3399582"/>
                </a:lnTo>
                <a:lnTo>
                  <a:pt x="119867" y="3364849"/>
                </a:lnTo>
                <a:lnTo>
                  <a:pt x="93156" y="3327781"/>
                </a:lnTo>
                <a:lnTo>
                  <a:pt x="69457" y="3288547"/>
                </a:lnTo>
                <a:lnTo>
                  <a:pt x="48939" y="3247316"/>
                </a:lnTo>
                <a:lnTo>
                  <a:pt x="31772" y="3204258"/>
                </a:lnTo>
                <a:lnTo>
                  <a:pt x="18126" y="3159542"/>
                </a:lnTo>
                <a:lnTo>
                  <a:pt x="8168" y="3113337"/>
                </a:lnTo>
                <a:lnTo>
                  <a:pt x="2070" y="3065813"/>
                </a:lnTo>
                <a:lnTo>
                  <a:pt x="0" y="3017139"/>
                </a:lnTo>
                <a:lnTo>
                  <a:pt x="0" y="56400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143711" y="3243834"/>
            <a:ext cx="2588895" cy="155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-Ahmet </a:t>
            </a:r>
            <a:r>
              <a:rPr sz="2000" spc="-15" dirty="0" err="1">
                <a:latin typeface="Calibri"/>
                <a:cs typeface="Calibri"/>
              </a:rPr>
              <a:t>Ayşe’yi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 err="1" smtClean="0">
                <a:latin typeface="Calibri"/>
                <a:cs typeface="Calibri"/>
              </a:rPr>
              <a:t>sev</a:t>
            </a:r>
            <a:r>
              <a:rPr lang="tr-TR" sz="2000" spc="-10" dirty="0" err="1" smtClean="0">
                <a:latin typeface="Calibri"/>
                <a:cs typeface="Calibri"/>
              </a:rPr>
              <a:t>mez</a:t>
            </a:r>
            <a:endParaRPr sz="2000" dirty="0">
              <a:latin typeface="Calibri"/>
              <a:cs typeface="Calibri"/>
            </a:endParaRPr>
          </a:p>
          <a:p>
            <a:pPr marL="12700" marR="21971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-Ayşe </a:t>
            </a:r>
            <a:r>
              <a:rPr sz="2000" spc="-15" dirty="0">
                <a:latin typeface="Calibri"/>
                <a:cs typeface="Calibri"/>
              </a:rPr>
              <a:t>tiyatroya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gitmeyi  </a:t>
            </a:r>
            <a:r>
              <a:rPr sz="2000" spc="-10" dirty="0">
                <a:latin typeface="Calibri"/>
                <a:cs typeface="Calibri"/>
              </a:rPr>
              <a:t>sevmez</a:t>
            </a:r>
            <a:endParaRPr sz="20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-Ahmet </a:t>
            </a:r>
            <a:r>
              <a:rPr sz="2000" spc="-15" dirty="0">
                <a:latin typeface="Calibri"/>
                <a:cs typeface="Calibri"/>
              </a:rPr>
              <a:t>tiyatroya </a:t>
            </a:r>
            <a:r>
              <a:rPr sz="2000" spc="-5" dirty="0">
                <a:latin typeface="Calibri"/>
                <a:cs typeface="Calibri"/>
              </a:rPr>
              <a:t>gitmeyi  </a:t>
            </a:r>
            <a:r>
              <a:rPr sz="2000" spc="-45" dirty="0">
                <a:latin typeface="Calibri"/>
                <a:cs typeface="Calibri"/>
              </a:rPr>
              <a:t>sever.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41240" y="5387965"/>
            <a:ext cx="100012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z="1000" spc="-5" dirty="0">
                <a:latin typeface="Arial"/>
                <a:cs typeface="Arial"/>
              </a:rPr>
              <a:t>X  </a:t>
            </a:r>
            <a:r>
              <a:rPr sz="1000" spc="-10" dirty="0">
                <a:latin typeface="Arial"/>
                <a:cs typeface="Arial"/>
              </a:rPr>
              <a:t>tiyatroyu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sever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24073" y="5387965"/>
            <a:ext cx="958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z="1000" spc="-5" dirty="0">
                <a:latin typeface="Arial"/>
                <a:cs typeface="Arial"/>
              </a:rPr>
              <a:t>_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807604" y="5387965"/>
            <a:ext cx="3028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35" dirty="0">
                <a:latin typeface="Arial"/>
                <a:cs typeface="Arial"/>
              </a:rPr>
              <a:t>y</a:t>
            </a:r>
            <a:r>
              <a:rPr sz="1000" dirty="0">
                <a:latin typeface="Arial"/>
                <a:cs typeface="Arial"/>
              </a:rPr>
              <a:t>ş</a:t>
            </a:r>
            <a:r>
              <a:rPr sz="1000" spc="-5" dirty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368089" y="5387965"/>
            <a:ext cx="12382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z="1000" spc="-5" dirty="0">
                <a:latin typeface="Arial"/>
                <a:cs typeface="Arial"/>
              </a:rPr>
              <a:t>O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1981200" y="762000"/>
            <a:ext cx="4351338" cy="6778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tr-TR" sz="4400" b="0" spc="-95" dirty="0" smtClean="0">
                <a:latin typeface="Calibri"/>
                <a:cs typeface="Calibri"/>
              </a:rPr>
              <a:t>Dengesiz</a:t>
            </a:r>
            <a:r>
              <a:rPr sz="4400" b="0" spc="-95" dirty="0" smtClean="0">
                <a:latin typeface="Calibri"/>
                <a:cs typeface="Calibri"/>
              </a:rPr>
              <a:t> </a:t>
            </a:r>
            <a:r>
              <a:rPr sz="4400" b="0" spc="-5" dirty="0" smtClean="0">
                <a:latin typeface="Calibri"/>
                <a:cs typeface="Calibri"/>
              </a:rPr>
              <a:t>durum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959475" y="2368042"/>
            <a:ext cx="1414780" cy="1113155"/>
          </a:xfrm>
          <a:custGeom>
            <a:avLst/>
            <a:gdLst/>
            <a:ahLst/>
            <a:cxnLst/>
            <a:rect l="l" t="t" r="r" b="b"/>
            <a:pathLst>
              <a:path w="1414779" h="1113154">
                <a:moveTo>
                  <a:pt x="707263" y="0"/>
                </a:moveTo>
                <a:lnTo>
                  <a:pt x="0" y="1112774"/>
                </a:lnTo>
                <a:lnTo>
                  <a:pt x="1414526" y="1112774"/>
                </a:lnTo>
                <a:lnTo>
                  <a:pt x="707263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59475" y="2368042"/>
            <a:ext cx="1414780" cy="1113155"/>
          </a:xfrm>
          <a:custGeom>
            <a:avLst/>
            <a:gdLst/>
            <a:ahLst/>
            <a:cxnLst/>
            <a:rect l="l" t="t" r="r" b="b"/>
            <a:pathLst>
              <a:path w="1414779" h="1113154">
                <a:moveTo>
                  <a:pt x="0" y="1112774"/>
                </a:moveTo>
                <a:lnTo>
                  <a:pt x="707263" y="0"/>
                </a:lnTo>
                <a:lnTo>
                  <a:pt x="1414526" y="1112774"/>
                </a:lnTo>
                <a:lnTo>
                  <a:pt x="0" y="1112774"/>
                </a:lnTo>
              </a:path>
            </a:pathLst>
          </a:custGeom>
          <a:ln w="9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612128" y="2693034"/>
            <a:ext cx="110489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P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70396" y="2997834"/>
            <a:ext cx="393065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h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et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253101" y="3480815"/>
            <a:ext cx="2827655" cy="1113155"/>
          </a:xfrm>
          <a:custGeom>
            <a:avLst/>
            <a:gdLst/>
            <a:ahLst/>
            <a:cxnLst/>
            <a:rect l="l" t="t" r="r" b="b"/>
            <a:pathLst>
              <a:path w="2827654" h="1113154">
                <a:moveTo>
                  <a:pt x="2120392" y="0"/>
                </a:moveTo>
                <a:lnTo>
                  <a:pt x="706754" y="0"/>
                </a:lnTo>
                <a:lnTo>
                  <a:pt x="0" y="1112774"/>
                </a:lnTo>
                <a:lnTo>
                  <a:pt x="2827274" y="1112774"/>
                </a:lnTo>
                <a:lnTo>
                  <a:pt x="2120392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53101" y="3480815"/>
            <a:ext cx="2827655" cy="1113155"/>
          </a:xfrm>
          <a:custGeom>
            <a:avLst/>
            <a:gdLst/>
            <a:ahLst/>
            <a:cxnLst/>
            <a:rect l="l" t="t" r="r" b="b"/>
            <a:pathLst>
              <a:path w="2827654" h="1113154">
                <a:moveTo>
                  <a:pt x="0" y="1112774"/>
                </a:moveTo>
                <a:lnTo>
                  <a:pt x="706754" y="0"/>
                </a:lnTo>
                <a:lnTo>
                  <a:pt x="2120392" y="0"/>
                </a:lnTo>
                <a:lnTo>
                  <a:pt x="2827274" y="1112774"/>
                </a:lnTo>
                <a:lnTo>
                  <a:pt x="0" y="1112774"/>
                </a:lnTo>
              </a:path>
            </a:pathLst>
          </a:custGeom>
          <a:ln w="9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006465" y="3958208"/>
            <a:ext cx="99695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+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33057" y="3958208"/>
            <a:ext cx="9588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tr-TR" sz="1000" spc="-5" dirty="0" smtClean="0">
                <a:latin typeface="Arial"/>
                <a:cs typeface="Arial"/>
              </a:rPr>
              <a:t>+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46600" y="4593590"/>
            <a:ext cx="4240530" cy="1113155"/>
          </a:xfrm>
          <a:custGeom>
            <a:avLst/>
            <a:gdLst/>
            <a:ahLst/>
            <a:cxnLst/>
            <a:rect l="l" t="t" r="r" b="b"/>
            <a:pathLst>
              <a:path w="4240530" h="1113154">
                <a:moveTo>
                  <a:pt x="3533521" y="0"/>
                </a:moveTo>
                <a:lnTo>
                  <a:pt x="706754" y="0"/>
                </a:lnTo>
                <a:lnTo>
                  <a:pt x="0" y="1112723"/>
                </a:lnTo>
                <a:lnTo>
                  <a:pt x="4240276" y="1112723"/>
                </a:lnTo>
                <a:lnTo>
                  <a:pt x="3533521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46600" y="4593590"/>
            <a:ext cx="4240530" cy="1113155"/>
          </a:xfrm>
          <a:custGeom>
            <a:avLst/>
            <a:gdLst/>
            <a:ahLst/>
            <a:cxnLst/>
            <a:rect l="l" t="t" r="r" b="b"/>
            <a:pathLst>
              <a:path w="4240530" h="1113154">
                <a:moveTo>
                  <a:pt x="0" y="1112723"/>
                </a:moveTo>
                <a:lnTo>
                  <a:pt x="706754" y="0"/>
                </a:lnTo>
                <a:lnTo>
                  <a:pt x="3533521" y="0"/>
                </a:lnTo>
                <a:lnTo>
                  <a:pt x="4240276" y="1112723"/>
                </a:lnTo>
                <a:lnTo>
                  <a:pt x="0" y="1112723"/>
                </a:lnTo>
              </a:path>
            </a:pathLst>
          </a:custGeom>
          <a:ln w="9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839461" y="5376164"/>
            <a:ext cx="1000125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X  </a:t>
            </a:r>
            <a:r>
              <a:rPr sz="1000" spc="-10" dirty="0">
                <a:latin typeface="Arial"/>
                <a:cs typeface="Arial"/>
              </a:rPr>
              <a:t>tiyatroyu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sever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22295" y="5376164"/>
            <a:ext cx="9969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tr-TR" sz="1000" spc="-5" dirty="0" smtClean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endParaRPr sz="10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11769" y="5376164"/>
            <a:ext cx="302895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35" dirty="0">
                <a:latin typeface="Arial"/>
                <a:cs typeface="Arial"/>
              </a:rPr>
              <a:t>y</a:t>
            </a:r>
            <a:r>
              <a:rPr sz="1000" dirty="0">
                <a:latin typeface="Arial"/>
                <a:cs typeface="Arial"/>
              </a:rPr>
              <a:t>ş</a:t>
            </a:r>
            <a:r>
              <a:rPr sz="1000" spc="-5" dirty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72591" y="5376164"/>
            <a:ext cx="123825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09600" y="1524000"/>
            <a:ext cx="3600450" cy="4824730"/>
          </a:xfrm>
          <a:custGeom>
            <a:avLst/>
            <a:gdLst/>
            <a:ahLst/>
            <a:cxnLst/>
            <a:rect l="l" t="t" r="r" b="b"/>
            <a:pathLst>
              <a:path w="3600450" h="4824730">
                <a:moveTo>
                  <a:pt x="3000324" y="0"/>
                </a:moveTo>
                <a:lnTo>
                  <a:pt x="600087" y="0"/>
                </a:lnTo>
                <a:lnTo>
                  <a:pt x="553191" y="1805"/>
                </a:lnTo>
                <a:lnTo>
                  <a:pt x="507281" y="7134"/>
                </a:lnTo>
                <a:lnTo>
                  <a:pt x="462493" y="15852"/>
                </a:lnTo>
                <a:lnTo>
                  <a:pt x="418958" y="27825"/>
                </a:lnTo>
                <a:lnTo>
                  <a:pt x="376810" y="42920"/>
                </a:lnTo>
                <a:lnTo>
                  <a:pt x="336184" y="61004"/>
                </a:lnTo>
                <a:lnTo>
                  <a:pt x="297211" y="81943"/>
                </a:lnTo>
                <a:lnTo>
                  <a:pt x="260027" y="105603"/>
                </a:lnTo>
                <a:lnTo>
                  <a:pt x="224763" y="131851"/>
                </a:lnTo>
                <a:lnTo>
                  <a:pt x="191554" y="160554"/>
                </a:lnTo>
                <a:lnTo>
                  <a:pt x="160532" y="191577"/>
                </a:lnTo>
                <a:lnTo>
                  <a:pt x="131832" y="224787"/>
                </a:lnTo>
                <a:lnTo>
                  <a:pt x="105587" y="260052"/>
                </a:lnTo>
                <a:lnTo>
                  <a:pt x="81929" y="297236"/>
                </a:lnTo>
                <a:lnTo>
                  <a:pt x="60993" y="336207"/>
                </a:lnTo>
                <a:lnTo>
                  <a:pt x="42912" y="376831"/>
                </a:lnTo>
                <a:lnTo>
                  <a:pt x="27819" y="418975"/>
                </a:lnTo>
                <a:lnTo>
                  <a:pt x="15848" y="462505"/>
                </a:lnTo>
                <a:lnTo>
                  <a:pt x="7132" y="507287"/>
                </a:lnTo>
                <a:lnTo>
                  <a:pt x="1805" y="553188"/>
                </a:lnTo>
                <a:lnTo>
                  <a:pt x="0" y="600075"/>
                </a:lnTo>
                <a:lnTo>
                  <a:pt x="0" y="4224477"/>
                </a:lnTo>
                <a:lnTo>
                  <a:pt x="1805" y="4271373"/>
                </a:lnTo>
                <a:lnTo>
                  <a:pt x="7132" y="4317283"/>
                </a:lnTo>
                <a:lnTo>
                  <a:pt x="15848" y="4362071"/>
                </a:lnTo>
                <a:lnTo>
                  <a:pt x="27819" y="4405606"/>
                </a:lnTo>
                <a:lnTo>
                  <a:pt x="42912" y="4447753"/>
                </a:lnTo>
                <a:lnTo>
                  <a:pt x="60993" y="4488380"/>
                </a:lnTo>
                <a:lnTo>
                  <a:pt x="81929" y="4527352"/>
                </a:lnTo>
                <a:lnTo>
                  <a:pt x="105587" y="4564537"/>
                </a:lnTo>
                <a:lnTo>
                  <a:pt x="131832" y="4599801"/>
                </a:lnTo>
                <a:lnTo>
                  <a:pt x="160532" y="4633010"/>
                </a:lnTo>
                <a:lnTo>
                  <a:pt x="191554" y="4664032"/>
                </a:lnTo>
                <a:lnTo>
                  <a:pt x="224763" y="4692732"/>
                </a:lnTo>
                <a:lnTo>
                  <a:pt x="260027" y="4718977"/>
                </a:lnTo>
                <a:lnTo>
                  <a:pt x="297211" y="4742635"/>
                </a:lnTo>
                <a:lnTo>
                  <a:pt x="336184" y="4763571"/>
                </a:lnTo>
                <a:lnTo>
                  <a:pt x="376810" y="4781652"/>
                </a:lnTo>
                <a:lnTo>
                  <a:pt x="418958" y="4796745"/>
                </a:lnTo>
                <a:lnTo>
                  <a:pt x="462493" y="4808716"/>
                </a:lnTo>
                <a:lnTo>
                  <a:pt x="507281" y="4817432"/>
                </a:lnTo>
                <a:lnTo>
                  <a:pt x="553191" y="4822759"/>
                </a:lnTo>
                <a:lnTo>
                  <a:pt x="600087" y="4824564"/>
                </a:lnTo>
                <a:lnTo>
                  <a:pt x="3000324" y="4824564"/>
                </a:lnTo>
                <a:lnTo>
                  <a:pt x="3047227" y="4822759"/>
                </a:lnTo>
                <a:lnTo>
                  <a:pt x="3093141" y="4817432"/>
                </a:lnTo>
                <a:lnTo>
                  <a:pt x="3137934" y="4808716"/>
                </a:lnTo>
                <a:lnTo>
                  <a:pt x="3181471" y="4796745"/>
                </a:lnTo>
                <a:lnTo>
                  <a:pt x="3223620" y="4781652"/>
                </a:lnTo>
                <a:lnTo>
                  <a:pt x="3264247" y="4763571"/>
                </a:lnTo>
                <a:lnTo>
                  <a:pt x="3303219" y="4742635"/>
                </a:lnTo>
                <a:lnTo>
                  <a:pt x="3340402" y="4718977"/>
                </a:lnTo>
                <a:lnTo>
                  <a:pt x="3375664" y="4692732"/>
                </a:lnTo>
                <a:lnTo>
                  <a:pt x="3408871" y="4664032"/>
                </a:lnTo>
                <a:lnTo>
                  <a:pt x="3439890" y="4633010"/>
                </a:lnTo>
                <a:lnTo>
                  <a:pt x="3468587" y="4599801"/>
                </a:lnTo>
                <a:lnTo>
                  <a:pt x="3494829" y="4564537"/>
                </a:lnTo>
                <a:lnTo>
                  <a:pt x="3518484" y="4527352"/>
                </a:lnTo>
                <a:lnTo>
                  <a:pt x="3539416" y="4488380"/>
                </a:lnTo>
                <a:lnTo>
                  <a:pt x="3557495" y="4447753"/>
                </a:lnTo>
                <a:lnTo>
                  <a:pt x="3572585" y="4405606"/>
                </a:lnTo>
                <a:lnTo>
                  <a:pt x="3584553" y="4362071"/>
                </a:lnTo>
                <a:lnTo>
                  <a:pt x="3593267" y="4317283"/>
                </a:lnTo>
                <a:lnTo>
                  <a:pt x="3598594" y="4271373"/>
                </a:lnTo>
                <a:lnTo>
                  <a:pt x="3600399" y="4224477"/>
                </a:lnTo>
                <a:lnTo>
                  <a:pt x="3600399" y="600075"/>
                </a:lnTo>
                <a:lnTo>
                  <a:pt x="3598594" y="553188"/>
                </a:lnTo>
                <a:lnTo>
                  <a:pt x="3593267" y="507287"/>
                </a:lnTo>
                <a:lnTo>
                  <a:pt x="3584553" y="462505"/>
                </a:lnTo>
                <a:lnTo>
                  <a:pt x="3572585" y="418975"/>
                </a:lnTo>
                <a:lnTo>
                  <a:pt x="3557495" y="376831"/>
                </a:lnTo>
                <a:lnTo>
                  <a:pt x="3539416" y="336207"/>
                </a:lnTo>
                <a:lnTo>
                  <a:pt x="3518484" y="297236"/>
                </a:lnTo>
                <a:lnTo>
                  <a:pt x="3494829" y="260052"/>
                </a:lnTo>
                <a:lnTo>
                  <a:pt x="3468587" y="224787"/>
                </a:lnTo>
                <a:lnTo>
                  <a:pt x="3439890" y="191577"/>
                </a:lnTo>
                <a:lnTo>
                  <a:pt x="3408871" y="160554"/>
                </a:lnTo>
                <a:lnTo>
                  <a:pt x="3375664" y="131851"/>
                </a:lnTo>
                <a:lnTo>
                  <a:pt x="3340402" y="105603"/>
                </a:lnTo>
                <a:lnTo>
                  <a:pt x="3303219" y="81943"/>
                </a:lnTo>
                <a:lnTo>
                  <a:pt x="3264247" y="61004"/>
                </a:lnTo>
                <a:lnTo>
                  <a:pt x="3223620" y="42920"/>
                </a:lnTo>
                <a:lnTo>
                  <a:pt x="3181471" y="27825"/>
                </a:lnTo>
                <a:lnTo>
                  <a:pt x="3137934" y="15852"/>
                </a:lnTo>
                <a:lnTo>
                  <a:pt x="3093141" y="7134"/>
                </a:lnTo>
                <a:lnTo>
                  <a:pt x="3047227" y="1805"/>
                </a:lnTo>
                <a:lnTo>
                  <a:pt x="300032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9600" y="1524000"/>
            <a:ext cx="3600450" cy="4824730"/>
          </a:xfrm>
          <a:custGeom>
            <a:avLst/>
            <a:gdLst/>
            <a:ahLst/>
            <a:cxnLst/>
            <a:rect l="l" t="t" r="r" b="b"/>
            <a:pathLst>
              <a:path w="3600450" h="4824730">
                <a:moveTo>
                  <a:pt x="0" y="600075"/>
                </a:moveTo>
                <a:lnTo>
                  <a:pt x="1805" y="553188"/>
                </a:lnTo>
                <a:lnTo>
                  <a:pt x="7132" y="507287"/>
                </a:lnTo>
                <a:lnTo>
                  <a:pt x="15848" y="462505"/>
                </a:lnTo>
                <a:lnTo>
                  <a:pt x="27819" y="418975"/>
                </a:lnTo>
                <a:lnTo>
                  <a:pt x="42912" y="376831"/>
                </a:lnTo>
                <a:lnTo>
                  <a:pt x="60993" y="336207"/>
                </a:lnTo>
                <a:lnTo>
                  <a:pt x="81929" y="297236"/>
                </a:lnTo>
                <a:lnTo>
                  <a:pt x="105587" y="260052"/>
                </a:lnTo>
                <a:lnTo>
                  <a:pt x="131832" y="224787"/>
                </a:lnTo>
                <a:lnTo>
                  <a:pt x="160532" y="191577"/>
                </a:lnTo>
                <a:lnTo>
                  <a:pt x="191554" y="160554"/>
                </a:lnTo>
                <a:lnTo>
                  <a:pt x="224763" y="131851"/>
                </a:lnTo>
                <a:lnTo>
                  <a:pt x="260027" y="105603"/>
                </a:lnTo>
                <a:lnTo>
                  <a:pt x="297211" y="81943"/>
                </a:lnTo>
                <a:lnTo>
                  <a:pt x="336184" y="61004"/>
                </a:lnTo>
                <a:lnTo>
                  <a:pt x="376810" y="42920"/>
                </a:lnTo>
                <a:lnTo>
                  <a:pt x="418958" y="27825"/>
                </a:lnTo>
                <a:lnTo>
                  <a:pt x="462493" y="15852"/>
                </a:lnTo>
                <a:lnTo>
                  <a:pt x="507281" y="7134"/>
                </a:lnTo>
                <a:lnTo>
                  <a:pt x="553191" y="1805"/>
                </a:lnTo>
                <a:lnTo>
                  <a:pt x="600087" y="0"/>
                </a:lnTo>
                <a:lnTo>
                  <a:pt x="3000324" y="0"/>
                </a:lnTo>
                <a:lnTo>
                  <a:pt x="3047227" y="1805"/>
                </a:lnTo>
                <a:lnTo>
                  <a:pt x="3093141" y="7134"/>
                </a:lnTo>
                <a:lnTo>
                  <a:pt x="3137934" y="15852"/>
                </a:lnTo>
                <a:lnTo>
                  <a:pt x="3181471" y="27825"/>
                </a:lnTo>
                <a:lnTo>
                  <a:pt x="3223620" y="42920"/>
                </a:lnTo>
                <a:lnTo>
                  <a:pt x="3264247" y="61004"/>
                </a:lnTo>
                <a:lnTo>
                  <a:pt x="3303219" y="81943"/>
                </a:lnTo>
                <a:lnTo>
                  <a:pt x="3340402" y="105603"/>
                </a:lnTo>
                <a:lnTo>
                  <a:pt x="3375664" y="131851"/>
                </a:lnTo>
                <a:lnTo>
                  <a:pt x="3408871" y="160554"/>
                </a:lnTo>
                <a:lnTo>
                  <a:pt x="3439890" y="191577"/>
                </a:lnTo>
                <a:lnTo>
                  <a:pt x="3468587" y="224787"/>
                </a:lnTo>
                <a:lnTo>
                  <a:pt x="3494829" y="260052"/>
                </a:lnTo>
                <a:lnTo>
                  <a:pt x="3518484" y="297236"/>
                </a:lnTo>
                <a:lnTo>
                  <a:pt x="3539416" y="336207"/>
                </a:lnTo>
                <a:lnTo>
                  <a:pt x="3557495" y="376831"/>
                </a:lnTo>
                <a:lnTo>
                  <a:pt x="3572585" y="418975"/>
                </a:lnTo>
                <a:lnTo>
                  <a:pt x="3584553" y="462505"/>
                </a:lnTo>
                <a:lnTo>
                  <a:pt x="3593267" y="507287"/>
                </a:lnTo>
                <a:lnTo>
                  <a:pt x="3598594" y="553188"/>
                </a:lnTo>
                <a:lnTo>
                  <a:pt x="3600399" y="600075"/>
                </a:lnTo>
                <a:lnTo>
                  <a:pt x="3600399" y="4224477"/>
                </a:lnTo>
                <a:lnTo>
                  <a:pt x="3598594" y="4271373"/>
                </a:lnTo>
                <a:lnTo>
                  <a:pt x="3593267" y="4317283"/>
                </a:lnTo>
                <a:lnTo>
                  <a:pt x="3584553" y="4362071"/>
                </a:lnTo>
                <a:lnTo>
                  <a:pt x="3572585" y="4405606"/>
                </a:lnTo>
                <a:lnTo>
                  <a:pt x="3557495" y="4447753"/>
                </a:lnTo>
                <a:lnTo>
                  <a:pt x="3539416" y="4488380"/>
                </a:lnTo>
                <a:lnTo>
                  <a:pt x="3518484" y="4527352"/>
                </a:lnTo>
                <a:lnTo>
                  <a:pt x="3494829" y="4564537"/>
                </a:lnTo>
                <a:lnTo>
                  <a:pt x="3468587" y="4599801"/>
                </a:lnTo>
                <a:lnTo>
                  <a:pt x="3439890" y="4633010"/>
                </a:lnTo>
                <a:lnTo>
                  <a:pt x="3408871" y="4664032"/>
                </a:lnTo>
                <a:lnTo>
                  <a:pt x="3375664" y="4692732"/>
                </a:lnTo>
                <a:lnTo>
                  <a:pt x="3340402" y="4718977"/>
                </a:lnTo>
                <a:lnTo>
                  <a:pt x="3303219" y="4742635"/>
                </a:lnTo>
                <a:lnTo>
                  <a:pt x="3264247" y="4763571"/>
                </a:lnTo>
                <a:lnTo>
                  <a:pt x="3223620" y="4781652"/>
                </a:lnTo>
                <a:lnTo>
                  <a:pt x="3181471" y="4796745"/>
                </a:lnTo>
                <a:lnTo>
                  <a:pt x="3137934" y="4808716"/>
                </a:lnTo>
                <a:lnTo>
                  <a:pt x="3093141" y="4817432"/>
                </a:lnTo>
                <a:lnTo>
                  <a:pt x="3047227" y="4822759"/>
                </a:lnTo>
                <a:lnTo>
                  <a:pt x="3000324" y="4824564"/>
                </a:lnTo>
                <a:lnTo>
                  <a:pt x="600087" y="4824564"/>
                </a:lnTo>
                <a:lnTo>
                  <a:pt x="553191" y="4822759"/>
                </a:lnTo>
                <a:lnTo>
                  <a:pt x="507281" y="4817432"/>
                </a:lnTo>
                <a:lnTo>
                  <a:pt x="462493" y="4808716"/>
                </a:lnTo>
                <a:lnTo>
                  <a:pt x="418958" y="4796745"/>
                </a:lnTo>
                <a:lnTo>
                  <a:pt x="376810" y="4781652"/>
                </a:lnTo>
                <a:lnTo>
                  <a:pt x="336184" y="4763571"/>
                </a:lnTo>
                <a:lnTo>
                  <a:pt x="297211" y="4742635"/>
                </a:lnTo>
                <a:lnTo>
                  <a:pt x="260027" y="4718977"/>
                </a:lnTo>
                <a:lnTo>
                  <a:pt x="224763" y="4692732"/>
                </a:lnTo>
                <a:lnTo>
                  <a:pt x="191554" y="4664032"/>
                </a:lnTo>
                <a:lnTo>
                  <a:pt x="160532" y="4633010"/>
                </a:lnTo>
                <a:lnTo>
                  <a:pt x="131832" y="4599801"/>
                </a:lnTo>
                <a:lnTo>
                  <a:pt x="105587" y="4564537"/>
                </a:lnTo>
                <a:lnTo>
                  <a:pt x="81929" y="4527352"/>
                </a:lnTo>
                <a:lnTo>
                  <a:pt x="60993" y="4488380"/>
                </a:lnTo>
                <a:lnTo>
                  <a:pt x="42912" y="4447753"/>
                </a:lnTo>
                <a:lnTo>
                  <a:pt x="27819" y="4405606"/>
                </a:lnTo>
                <a:lnTo>
                  <a:pt x="15848" y="4362071"/>
                </a:lnTo>
                <a:lnTo>
                  <a:pt x="7132" y="4317283"/>
                </a:lnTo>
                <a:lnTo>
                  <a:pt x="1805" y="4271373"/>
                </a:lnTo>
                <a:lnTo>
                  <a:pt x="0" y="4224477"/>
                </a:lnTo>
                <a:lnTo>
                  <a:pt x="0" y="60007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22172" y="2355977"/>
            <a:ext cx="239077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-Ahmet </a:t>
            </a:r>
            <a:r>
              <a:rPr sz="2000" spc="-15" dirty="0" err="1">
                <a:latin typeface="Calibri"/>
                <a:cs typeface="Calibri"/>
              </a:rPr>
              <a:t>Ayşe’yi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 err="1" smtClean="0">
                <a:latin typeface="Calibri"/>
                <a:cs typeface="Calibri"/>
              </a:rPr>
              <a:t>sev</a:t>
            </a:r>
            <a:r>
              <a:rPr lang="tr-TR" sz="2000" spc="-10" dirty="0" smtClean="0">
                <a:latin typeface="Calibri"/>
                <a:cs typeface="Calibri"/>
              </a:rPr>
              <a:t>er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22172" y="2904616"/>
            <a:ext cx="302069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-Ayşe </a:t>
            </a:r>
            <a:r>
              <a:rPr sz="2000" spc="-15" dirty="0">
                <a:latin typeface="Calibri"/>
                <a:cs typeface="Calibri"/>
              </a:rPr>
              <a:t>tiyatroya </a:t>
            </a:r>
            <a:r>
              <a:rPr sz="2000" spc="-5" dirty="0" err="1">
                <a:latin typeface="Calibri"/>
                <a:cs typeface="Calibri"/>
              </a:rPr>
              <a:t>gitmeyi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45" dirty="0" smtClean="0">
                <a:latin typeface="Calibri"/>
                <a:cs typeface="Calibri"/>
              </a:rPr>
              <a:t>se</a:t>
            </a:r>
            <a:r>
              <a:rPr lang="tr-TR" sz="2000" spc="-45" dirty="0" err="1" smtClean="0">
                <a:latin typeface="Calibri"/>
                <a:cs typeface="Calibri"/>
              </a:rPr>
              <a:t>vmez</a:t>
            </a:r>
            <a:r>
              <a:rPr sz="2000" spc="-45" dirty="0" smtClean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22172" y="3453257"/>
            <a:ext cx="2588895" cy="605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80"/>
              </a:lnSpc>
            </a:pPr>
            <a:r>
              <a:rPr sz="2000" spc="-5" dirty="0">
                <a:latin typeface="Calibri"/>
                <a:cs typeface="Calibri"/>
              </a:rPr>
              <a:t>-Ahmet </a:t>
            </a:r>
            <a:r>
              <a:rPr sz="2000" spc="-15" dirty="0">
                <a:latin typeface="Calibri"/>
                <a:cs typeface="Calibri"/>
              </a:rPr>
              <a:t>tiyatroya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gitmeyi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280"/>
              </a:lnSpc>
            </a:pPr>
            <a:r>
              <a:rPr sz="2000" spc="-45" dirty="0">
                <a:latin typeface="Calibri"/>
                <a:cs typeface="Calibri"/>
              </a:rPr>
              <a:t>sever.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22172" y="4276597"/>
            <a:ext cx="3073400" cy="1969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80"/>
              </a:lnSpc>
            </a:pPr>
            <a:r>
              <a:rPr sz="2000" spc="-5" dirty="0">
                <a:latin typeface="Calibri"/>
                <a:cs typeface="Calibri"/>
              </a:rPr>
              <a:t>Sonuçta,</a:t>
            </a:r>
            <a:endParaRPr sz="2000" dirty="0">
              <a:latin typeface="Calibri"/>
              <a:cs typeface="Calibri"/>
            </a:endParaRPr>
          </a:p>
          <a:p>
            <a:pPr marL="12700" marR="5080">
              <a:lnSpc>
                <a:spcPct val="90000"/>
              </a:lnSpc>
              <a:spcBef>
                <a:spcPts val="120"/>
              </a:spcBef>
            </a:pPr>
            <a:r>
              <a:rPr sz="2000" spc="-5" dirty="0" err="1" smtClean="0">
                <a:latin typeface="Calibri"/>
                <a:cs typeface="Calibri"/>
              </a:rPr>
              <a:t>Ahmet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lang="tr-TR" sz="2000" spc="-5" dirty="0" smtClean="0">
                <a:latin typeface="Calibri"/>
                <a:cs typeface="Calibri"/>
              </a:rPr>
              <a:t>Ayşe’nin tiyatrodan hoşlanmasını sağlayabilir veya Ayşe’yi sevmemeye başlayabilir</a:t>
            </a:r>
            <a:r>
              <a:rPr sz="2000" spc="-90" dirty="0" smtClean="0">
                <a:latin typeface="Calibri"/>
                <a:cs typeface="Calibri"/>
              </a:rPr>
              <a:t> </a:t>
            </a:r>
            <a:r>
              <a:rPr lang="tr-TR" sz="2000" b="1" spc="-90" dirty="0" smtClean="0">
                <a:latin typeface="Calibri"/>
                <a:cs typeface="Calibri"/>
              </a:rPr>
              <a:t>(tutumun düşünce öğesi)</a:t>
            </a:r>
            <a:r>
              <a:rPr lang="tr-TR" sz="2000" spc="-90" dirty="0" smtClean="0">
                <a:latin typeface="Calibri"/>
                <a:cs typeface="Calibri"/>
              </a:rPr>
              <a:t> böylece </a:t>
            </a:r>
            <a:r>
              <a:rPr lang="tr-TR" sz="2000" spc="-15" dirty="0" smtClean="0">
                <a:latin typeface="Calibri"/>
                <a:cs typeface="Calibri"/>
              </a:rPr>
              <a:t>tutumunda denge sağlamış olur</a:t>
            </a:r>
            <a:r>
              <a:rPr sz="2000" spc="-15" dirty="0" smtClean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630694"/>
            <a:ext cx="82296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0">
              <a:lnSpc>
                <a:spcPct val="100000"/>
              </a:lnSpc>
            </a:pPr>
            <a:endParaRPr spc="-5" dirty="0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990600" y="1143000"/>
            <a:ext cx="7489190" cy="4607091"/>
          </a:xfrm>
          <a:custGeom>
            <a:avLst/>
            <a:gdLst/>
            <a:ahLst/>
            <a:cxnLst/>
            <a:rect l="l" t="t" r="r" b="b"/>
            <a:pathLst>
              <a:path w="7489190" h="4392930">
                <a:moveTo>
                  <a:pt x="0" y="4392549"/>
                </a:moveTo>
                <a:lnTo>
                  <a:pt x="7488808" y="4392549"/>
                </a:lnTo>
                <a:lnTo>
                  <a:pt x="7488808" y="0"/>
                </a:lnTo>
                <a:lnTo>
                  <a:pt x="0" y="0"/>
                </a:lnTo>
                <a:lnTo>
                  <a:pt x="0" y="43925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/>
          <p:cNvSpPr txBox="1"/>
          <p:nvPr/>
        </p:nvSpPr>
        <p:spPr>
          <a:xfrm>
            <a:off x="990600" y="1295400"/>
            <a:ext cx="7315200" cy="4801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3175" algn="just">
              <a:lnSpc>
                <a:spcPct val="100000"/>
              </a:lnSpc>
            </a:pP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Heider’in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denge kuramı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olumlu ve olumsuz ilişkileri ele almakta,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derecelendirmeden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u="sng" dirty="0" smtClean="0">
                <a:latin typeface="Times New Roman" pitchFamily="18" charset="0"/>
                <a:cs typeface="Times New Roman" pitchFamily="18" charset="0"/>
              </a:rPr>
              <a:t>söz etmemektedir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 Yani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ya hep ya hiç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şeklinde uç noktalarda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tutum değişimi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önermektedir.</a:t>
            </a:r>
          </a:p>
          <a:p>
            <a:pPr indent="3175">
              <a:lnSpc>
                <a:spcPct val="100000"/>
              </a:lnSpc>
            </a:pP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175" algn="ctr">
              <a:lnSpc>
                <a:spcPct val="100000"/>
              </a:lnSpc>
            </a:pP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Rosenberg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Abelson’un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bilişsel dengeleme kuramı</a:t>
            </a:r>
          </a:p>
          <a:p>
            <a:pPr indent="3175" algn="ctr">
              <a:lnSpc>
                <a:spcPct val="100000"/>
              </a:lnSpc>
            </a:pP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175" algn="just">
              <a:lnSpc>
                <a:spcPct val="100000"/>
              </a:lnSpc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Denge sağlamak için tutum değişiminden başka yollarda araştırmışlardır. Örneğin, Ahmet Ayşe’nin tiyatroya gitmekten hoşlanmadığına inanmayabilir veya bu konuyu düşünmeyebilir, böylece Ahmet Ayşe’ye karşı tutumunda denge sağlamış olur.</a:t>
            </a:r>
          </a:p>
          <a:p>
            <a:pPr indent="3175">
              <a:lnSpc>
                <a:spcPct val="100000"/>
              </a:lnSpc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630694"/>
            <a:ext cx="82296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0">
              <a:lnSpc>
                <a:spcPct val="100000"/>
              </a:lnSpc>
            </a:pPr>
            <a:endParaRPr spc="-5" dirty="0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990600" y="685800"/>
            <a:ext cx="7489190" cy="5715000"/>
          </a:xfrm>
          <a:custGeom>
            <a:avLst/>
            <a:gdLst/>
            <a:ahLst/>
            <a:cxnLst/>
            <a:rect l="l" t="t" r="r" b="b"/>
            <a:pathLst>
              <a:path w="7489190" h="4392930">
                <a:moveTo>
                  <a:pt x="0" y="4392549"/>
                </a:moveTo>
                <a:lnTo>
                  <a:pt x="7488808" y="4392549"/>
                </a:lnTo>
                <a:lnTo>
                  <a:pt x="7488808" y="0"/>
                </a:lnTo>
                <a:lnTo>
                  <a:pt x="0" y="0"/>
                </a:lnTo>
                <a:lnTo>
                  <a:pt x="0" y="43925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/>
          <p:cNvSpPr txBox="1"/>
          <p:nvPr/>
        </p:nvSpPr>
        <p:spPr>
          <a:xfrm>
            <a:off x="1066800" y="914400"/>
            <a:ext cx="7315200" cy="533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3175" algn="ctr">
              <a:lnSpc>
                <a:spcPct val="100000"/>
              </a:lnSpc>
            </a:pP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Festinger’in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Bilişsel Çelişki Kuramı</a:t>
            </a:r>
          </a:p>
          <a:p>
            <a:pPr indent="3175" algn="just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*Tanım-1: Bir kişinin bir inancı diğer inancının tersi ise, bu ikisi arasında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bilişsel çelişki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vardır. </a:t>
            </a:r>
          </a:p>
          <a:p>
            <a:pPr indent="3175" algn="just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*Tanım-2: Davranış ve tutum arasındaki tutarsızlığın yarattığı psikolojik sıkıntıya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bilişsel çelişki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denir.</a:t>
            </a:r>
          </a:p>
          <a:p>
            <a:pPr indent="3175" algn="just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Örnek; “Sigara akciğer kanseri yapar” </a:t>
            </a:r>
          </a:p>
          <a:p>
            <a:pPr indent="3175" algn="just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        “Ben bir sigara tiryakisiyim/çok sigara içiyorum”</a:t>
            </a:r>
          </a:p>
          <a:p>
            <a:pPr indent="3175" algn="just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*Bu çelişkinin varlığı kişinin bundan kurtulmaya çaba sarf etmesi için yeterli bir güdüdür.</a:t>
            </a:r>
          </a:p>
          <a:p>
            <a:pPr indent="3175" algn="just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 çelişkiyi ortadan kaldırmak için ikisinden biri yönünde düşünceler artırılmaya çalışılır, yani bir tarafı güçlendirmekle çelişki ortadan kaldırılarak tutarlılığa ulaşılmaya çalışılır. Örneğin “sigara sinirlerimi yatıştırıyor” veya “sigara cildimi bozuyor”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557105"/>
            <a:ext cx="82296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0">
              <a:lnSpc>
                <a:spcPct val="100000"/>
              </a:lnSpc>
            </a:pPr>
            <a:endParaRPr spc="-5" dirty="0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990600" y="1143000"/>
            <a:ext cx="7489190" cy="5105400"/>
          </a:xfrm>
          <a:custGeom>
            <a:avLst/>
            <a:gdLst/>
            <a:ahLst/>
            <a:cxnLst/>
            <a:rect l="l" t="t" r="r" b="b"/>
            <a:pathLst>
              <a:path w="7489190" h="4392930">
                <a:moveTo>
                  <a:pt x="0" y="4392549"/>
                </a:moveTo>
                <a:lnTo>
                  <a:pt x="7488808" y="4392549"/>
                </a:lnTo>
                <a:lnTo>
                  <a:pt x="7488808" y="0"/>
                </a:lnTo>
                <a:lnTo>
                  <a:pt x="0" y="0"/>
                </a:lnTo>
                <a:lnTo>
                  <a:pt x="0" y="43925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/>
          <p:cNvSpPr txBox="1"/>
          <p:nvPr/>
        </p:nvSpPr>
        <p:spPr>
          <a:xfrm>
            <a:off x="990600" y="1219200"/>
            <a:ext cx="7315200" cy="5324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3175" algn="ctr">
              <a:lnSpc>
                <a:spcPct val="100000"/>
              </a:lnSpc>
            </a:pPr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*Bilişsel çelişkileri tutarlılığa dönüştürme çeşitleri</a:t>
            </a:r>
          </a:p>
          <a:p>
            <a:pPr indent="3175" algn="just">
              <a:lnSpc>
                <a:spcPct val="100000"/>
              </a:lnSpc>
            </a:pP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1.Karar verme sonucu meydana gelen bilişsel çelişki </a:t>
            </a:r>
            <a:r>
              <a:rPr lang="tr-TR" sz="1900" dirty="0" smtClean="0">
                <a:latin typeface="Times New Roman" pitchFamily="18" charset="0"/>
                <a:cs typeface="Times New Roman" pitchFamily="18" charset="0"/>
              </a:rPr>
              <a:t>Deney; ev hanımlarına sekiz cihaz tanıtılmış</a:t>
            </a:r>
          </a:p>
          <a:p>
            <a:pPr indent="3175" algn="just">
              <a:lnSpc>
                <a:spcPct val="100000"/>
              </a:lnSpc>
            </a:pPr>
            <a:r>
              <a:rPr lang="tr-TR" sz="1900" dirty="0" smtClean="0">
                <a:latin typeface="Times New Roman" pitchFamily="18" charset="0"/>
                <a:cs typeface="Times New Roman" pitchFamily="18" charset="0"/>
              </a:rPr>
              <a:t>Bir kıyafeti satın aldıktan sonra..</a:t>
            </a:r>
          </a:p>
          <a:p>
            <a:pPr indent="3175" algn="just">
              <a:lnSpc>
                <a:spcPct val="100000"/>
              </a:lnSpc>
            </a:pP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2.Davranışa gerekçe bulma ihtiyacı</a:t>
            </a:r>
          </a:p>
          <a:p>
            <a:pPr indent="3175" algn="just">
              <a:lnSpc>
                <a:spcPct val="100000"/>
              </a:lnSpc>
            </a:pPr>
            <a:r>
              <a:rPr lang="tr-TR" sz="1900" dirty="0" smtClean="0">
                <a:latin typeface="Times New Roman" pitchFamily="18" charset="0"/>
                <a:cs typeface="Times New Roman" pitchFamily="18" charset="0"/>
              </a:rPr>
              <a:t>Davranış ve tutum arasında çelişki olur ise, ya davranışa sebep bir dış gerçeklik gösterecek (başkası zorladı/birini incitmemek/kabul görmek) ya da tutumunu değiştirerek ikisi arasında tutarlılık sağlayacaktır.</a:t>
            </a:r>
          </a:p>
          <a:p>
            <a:pPr indent="3175" algn="just">
              <a:lnSpc>
                <a:spcPct val="100000"/>
              </a:lnSpc>
            </a:pP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Örnek:</a:t>
            </a:r>
            <a:r>
              <a:rPr lang="tr-TR" sz="1900" dirty="0" smtClean="0">
                <a:latin typeface="Times New Roman" pitchFamily="18" charset="0"/>
                <a:cs typeface="Times New Roman" pitchFamily="18" charset="0"/>
              </a:rPr>
              <a:t> İnci Aslı’nın giydiği kıyafeti beğenmediğini söylememiş, beğendiği yalanını söylemiştir(dış gerçeklik; Aslı’yı incitmemek)</a:t>
            </a:r>
          </a:p>
          <a:p>
            <a:pPr indent="3175" algn="just">
              <a:lnSpc>
                <a:spcPct val="100000"/>
              </a:lnSpc>
            </a:pP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Araştırma (ödül):</a:t>
            </a:r>
            <a:r>
              <a:rPr lang="tr-TR" sz="1900" dirty="0" smtClean="0">
                <a:latin typeface="Times New Roman" pitchFamily="18" charset="0"/>
                <a:cs typeface="Times New Roman" pitchFamily="18" charset="0"/>
              </a:rPr>
              <a:t> Sıkıcı bir işin sonunda 1 dolar alan mı, 20 dolar alan mı işi daha çok sevdiğini ifade eder?</a:t>
            </a:r>
          </a:p>
          <a:p>
            <a:pPr indent="3175" algn="just">
              <a:lnSpc>
                <a:spcPct val="100000"/>
              </a:lnSpc>
            </a:pP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Araştırma 1 (ceza): </a:t>
            </a:r>
            <a:r>
              <a:rPr lang="tr-TR" sz="1900" dirty="0" smtClean="0">
                <a:latin typeface="Times New Roman" pitchFamily="18" charset="0"/>
                <a:cs typeface="Times New Roman" pitchFamily="18" charset="0"/>
              </a:rPr>
              <a:t>Ders çalışmayı sevmeyen İnci’nin bu davranışına büyük bir ceza ile korkutarak mı, yoksa küçük bir ceza ile korkutarak mı engel olmak daha etkilidir?</a:t>
            </a:r>
          </a:p>
          <a:p>
            <a:pPr indent="3175" algn="just">
              <a:lnSpc>
                <a:spcPct val="100000"/>
              </a:lnSpc>
            </a:pP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Araştırma 2 (ceza): </a:t>
            </a:r>
            <a:r>
              <a:rPr lang="tr-TR" sz="1900" dirty="0" smtClean="0">
                <a:latin typeface="Times New Roman" pitchFamily="18" charset="0"/>
                <a:cs typeface="Times New Roman" pitchFamily="18" charset="0"/>
              </a:rPr>
              <a:t>Çocukların zararlı bir oyuncakla oynamamaları için az baskı veya çok baskı yapılması mı daha etkilidir?</a:t>
            </a:r>
          </a:p>
          <a:p>
            <a:pPr indent="3175" algn="just">
              <a:lnSpc>
                <a:spcPct val="100000"/>
              </a:lnSpc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557105"/>
            <a:ext cx="82296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0">
              <a:lnSpc>
                <a:spcPct val="100000"/>
              </a:lnSpc>
            </a:pPr>
            <a:endParaRPr spc="-5" dirty="0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990600" y="1143000"/>
            <a:ext cx="7489190" cy="5105400"/>
          </a:xfrm>
          <a:custGeom>
            <a:avLst/>
            <a:gdLst/>
            <a:ahLst/>
            <a:cxnLst/>
            <a:rect l="l" t="t" r="r" b="b"/>
            <a:pathLst>
              <a:path w="7489190" h="4392930">
                <a:moveTo>
                  <a:pt x="0" y="4392549"/>
                </a:moveTo>
                <a:lnTo>
                  <a:pt x="7488808" y="4392549"/>
                </a:lnTo>
                <a:lnTo>
                  <a:pt x="7488808" y="0"/>
                </a:lnTo>
                <a:lnTo>
                  <a:pt x="0" y="0"/>
                </a:lnTo>
                <a:lnTo>
                  <a:pt x="0" y="43925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/>
          <p:cNvSpPr txBox="1"/>
          <p:nvPr/>
        </p:nvSpPr>
        <p:spPr>
          <a:xfrm>
            <a:off x="990600" y="1219200"/>
            <a:ext cx="7467600" cy="5170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3175">
              <a:lnSpc>
                <a:spcPct val="100000"/>
              </a:lnSpc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*Haftaya ara sınav öncesinde görülen konuların genel tekrarı yapılacaktır. Ara sınava hazırlık için ders kitabından çalışılacak sayfalar:</a:t>
            </a:r>
          </a:p>
          <a:p>
            <a:pPr indent="3175">
              <a:lnSpc>
                <a:spcPct val="100000"/>
              </a:lnSpc>
            </a:pP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175">
              <a:lnSpc>
                <a:spcPct val="100000"/>
              </a:lnSpc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Bölüm 1: s. 19-36</a:t>
            </a:r>
          </a:p>
          <a:p>
            <a:pPr indent="3175">
              <a:lnSpc>
                <a:spcPct val="100000"/>
              </a:lnSpc>
            </a:pP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175">
              <a:lnSpc>
                <a:spcPct val="100000"/>
              </a:lnSpc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Bölüm 3: s. 67-95</a:t>
            </a:r>
          </a:p>
          <a:p>
            <a:pPr indent="3175">
              <a:lnSpc>
                <a:spcPct val="100000"/>
              </a:lnSpc>
            </a:pP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175">
              <a:lnSpc>
                <a:spcPct val="100000"/>
              </a:lnSpc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Bölüm 4: s. 101-109</a:t>
            </a:r>
          </a:p>
          <a:p>
            <a:pPr indent="3175">
              <a:lnSpc>
                <a:spcPct val="100000"/>
              </a:lnSpc>
            </a:pP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175">
              <a:lnSpc>
                <a:spcPct val="100000"/>
              </a:lnSpc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Bölüm 5: s. 149-164</a:t>
            </a:r>
          </a:p>
          <a:p>
            <a:pPr indent="3175" algn="ctr">
              <a:lnSpc>
                <a:spcPct val="100000"/>
              </a:lnSpc>
            </a:pP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175" algn="ctr">
              <a:lnSpc>
                <a:spcPct val="100000"/>
              </a:lnSpc>
            </a:pP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175" algn="ctr">
              <a:lnSpc>
                <a:spcPct val="100000"/>
              </a:lnSpc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685800"/>
            <a:ext cx="82296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0">
              <a:lnSpc>
                <a:spcPct val="100000"/>
              </a:lnSpc>
            </a:pPr>
            <a:r>
              <a:rPr spc="-10" dirty="0" smtClean="0"/>
              <a:t>TUTUM</a:t>
            </a:r>
            <a:r>
              <a:rPr lang="tr-TR" spc="-10" dirty="0" smtClean="0"/>
              <a:t>LAR</a:t>
            </a:r>
            <a:endParaRPr spc="-5" dirty="0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899591" y="1412709"/>
            <a:ext cx="7489190" cy="4392930"/>
          </a:xfrm>
          <a:custGeom>
            <a:avLst/>
            <a:gdLst/>
            <a:ahLst/>
            <a:cxnLst/>
            <a:rect l="l" t="t" r="r" b="b"/>
            <a:pathLst>
              <a:path w="7489190" h="4392930">
                <a:moveTo>
                  <a:pt x="0" y="4392549"/>
                </a:moveTo>
                <a:lnTo>
                  <a:pt x="7488808" y="4392549"/>
                </a:lnTo>
                <a:lnTo>
                  <a:pt x="7488808" y="0"/>
                </a:lnTo>
                <a:lnTo>
                  <a:pt x="0" y="0"/>
                </a:lnTo>
                <a:lnTo>
                  <a:pt x="0" y="43925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/>
          <p:cNvSpPr txBox="1"/>
          <p:nvPr/>
        </p:nvSpPr>
        <p:spPr>
          <a:xfrm>
            <a:off x="1600200" y="1524000"/>
            <a:ext cx="6553200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3175">
              <a:lnSpc>
                <a:spcPct val="100000"/>
              </a:lnSpc>
            </a:pPr>
            <a:endParaRPr lang="tr-TR" sz="2400" dirty="0" smtClean="0">
              <a:latin typeface="Calibri"/>
              <a:cs typeface="Calibri"/>
            </a:endParaRPr>
          </a:p>
          <a:p>
            <a:pPr indent="3175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*Tutum nasıl meydana gelir?</a:t>
            </a:r>
          </a:p>
          <a:p>
            <a:pPr indent="3175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*Tutum nasıl değişir?</a:t>
            </a:r>
          </a:p>
          <a:p>
            <a:pPr indent="3175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*Tutumlar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sosyal davranışlarımızı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sosyal algımızı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nasıl etkilemektedir?</a:t>
            </a:r>
          </a:p>
          <a:p>
            <a:pPr indent="3175">
              <a:lnSpc>
                <a:spcPct val="100000"/>
              </a:lnSpc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3175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-İki kardeş farklı siyasi partiler</a:t>
            </a:r>
          </a:p>
          <a:p>
            <a:pPr indent="3175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-Arapları sevmemek</a:t>
            </a:r>
          </a:p>
          <a:p>
            <a:pPr indent="3175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-A marka sabundan B marka sabuna geçiş</a:t>
            </a:r>
          </a:p>
          <a:p>
            <a:pPr indent="3175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-Üç araç modeli arasında tercih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Altbilgi Yer Tutucusu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10" name="object 10"/>
          <p:cNvSpPr txBox="1"/>
          <p:nvPr/>
        </p:nvSpPr>
        <p:spPr>
          <a:xfrm>
            <a:off x="1066800" y="1066800"/>
            <a:ext cx="7467600" cy="44319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3175" algn="just">
              <a:lnSpc>
                <a:spcPct val="100000"/>
              </a:lnSpc>
            </a:pPr>
            <a:endParaRPr lang="tr-TR" sz="2400" b="1" dirty="0" smtClean="0">
              <a:latin typeface="Calibri"/>
              <a:cs typeface="Calibri"/>
            </a:endParaRPr>
          </a:p>
          <a:p>
            <a:pPr indent="3175" algn="just">
              <a:lnSpc>
                <a:spcPct val="100000"/>
              </a:lnSpc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Tutum nedir? “</a:t>
            </a:r>
            <a:r>
              <a:rPr sz="2400" b="1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5" dirty="0">
                <a:latin typeface="Times New Roman" pitchFamily="18" charset="0"/>
                <a:cs typeface="Times New Roman" pitchFamily="18" charset="0"/>
              </a:rPr>
              <a:t>bireye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atfedilen </a:t>
            </a:r>
            <a:r>
              <a:rPr sz="2400" b="1" spc="-1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onun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bir </a:t>
            </a:r>
            <a:r>
              <a:rPr sz="2400" b="1" spc="-15" dirty="0">
                <a:latin typeface="Times New Roman" pitchFamily="18" charset="0"/>
                <a:cs typeface="Times New Roman" pitchFamily="18" charset="0"/>
              </a:rPr>
              <a:t>psikolojik 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obje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ile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ilgili</a:t>
            </a:r>
            <a:r>
              <a:rPr sz="24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düşünce, 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duygu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ve  </a:t>
            </a:r>
            <a:r>
              <a:rPr sz="2400" spc="-10" dirty="0" err="1">
                <a:latin typeface="Times New Roman" pitchFamily="18" charset="0"/>
                <a:cs typeface="Times New Roman" pitchFamily="18" charset="0"/>
              </a:rPr>
              <a:t>davranışlarını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spc="-10" dirty="0" smtClean="0">
                <a:latin typeface="Times New Roman" pitchFamily="18" charset="0"/>
                <a:cs typeface="Times New Roman" pitchFamily="18" charset="0"/>
              </a:rPr>
              <a:t>(3D) </a:t>
            </a:r>
            <a:r>
              <a:rPr sz="2400" b="1" spc="-10" dirty="0" err="1" smtClean="0">
                <a:latin typeface="Times New Roman" pitchFamily="18" charset="0"/>
                <a:cs typeface="Times New Roman" pitchFamily="18" charset="0"/>
              </a:rPr>
              <a:t>düzenli</a:t>
            </a:r>
            <a:r>
              <a:rPr sz="2400" b="1" spc="-1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bir biçimde </a:t>
            </a:r>
            <a:r>
              <a:rPr sz="2400" spc="-10" dirty="0" err="1">
                <a:latin typeface="Times New Roman" pitchFamily="18" charset="0"/>
                <a:cs typeface="Times New Roman" pitchFamily="18" charset="0"/>
              </a:rPr>
              <a:t>oluşturan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spc="-25" dirty="0" err="1" smtClean="0">
                <a:latin typeface="Times New Roman" pitchFamily="18" charset="0"/>
                <a:cs typeface="Times New Roman" pitchFamily="18" charset="0"/>
              </a:rPr>
              <a:t>eğilimdir</a:t>
            </a:r>
            <a:r>
              <a:rPr lang="tr-TR" sz="2400" spc="-25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pPr indent="3175" algn="just">
              <a:lnSpc>
                <a:spcPct val="100000"/>
              </a:lnSpc>
            </a:pPr>
            <a:endParaRPr lang="tr-TR" sz="2400" b="1" spc="-25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175" algn="just">
              <a:lnSpc>
                <a:spcPct val="100000"/>
              </a:lnSpc>
            </a:pPr>
            <a:r>
              <a:rPr lang="tr-TR" sz="2400" spc="-25" dirty="0" smtClean="0">
                <a:latin typeface="Times New Roman" pitchFamily="18" charset="0"/>
                <a:cs typeface="Times New Roman" pitchFamily="18" charset="0"/>
              </a:rPr>
              <a:t>-Çoğunlukla </a:t>
            </a:r>
            <a:r>
              <a:rPr lang="tr-TR" sz="2400" b="1" spc="-25" dirty="0" smtClean="0">
                <a:latin typeface="Times New Roman" pitchFamily="18" charset="0"/>
                <a:cs typeface="Times New Roman" pitchFamily="18" charset="0"/>
              </a:rPr>
              <a:t>birey </a:t>
            </a:r>
            <a:r>
              <a:rPr lang="tr-TR" sz="2400" spc="-25" dirty="0" smtClean="0">
                <a:latin typeface="Times New Roman" pitchFamily="18" charset="0"/>
                <a:cs typeface="Times New Roman" pitchFamily="18" charset="0"/>
              </a:rPr>
              <a:t>, bazen grup tutumları</a:t>
            </a:r>
          </a:p>
          <a:p>
            <a:pPr indent="3175" algn="just">
              <a:lnSpc>
                <a:spcPct val="100000"/>
              </a:lnSpc>
            </a:pPr>
            <a:r>
              <a:rPr lang="tr-TR" sz="2400" spc="-25" dirty="0" smtClean="0">
                <a:latin typeface="Times New Roman" pitchFamily="18" charset="0"/>
                <a:cs typeface="Times New Roman" pitchFamily="18" charset="0"/>
              </a:rPr>
              <a:t>-Tutum gözlenemez olduğundan </a:t>
            </a:r>
            <a:r>
              <a:rPr lang="tr-TR" sz="2400" b="1" spc="-25" dirty="0" smtClean="0">
                <a:latin typeface="Times New Roman" pitchFamily="18" charset="0"/>
                <a:cs typeface="Times New Roman" pitchFamily="18" charset="0"/>
              </a:rPr>
              <a:t>atıf</a:t>
            </a:r>
            <a:r>
              <a:rPr lang="tr-TR" sz="2400" spc="-25" dirty="0" smtClean="0">
                <a:latin typeface="Times New Roman" pitchFamily="18" charset="0"/>
                <a:cs typeface="Times New Roman" pitchFamily="18" charset="0"/>
              </a:rPr>
              <a:t> yapılmakta, davranış gözlenebilmektedir</a:t>
            </a:r>
          </a:p>
          <a:p>
            <a:pPr indent="3175" algn="just">
              <a:lnSpc>
                <a:spcPct val="100000"/>
              </a:lnSpc>
            </a:pPr>
            <a:r>
              <a:rPr lang="tr-TR" sz="2400" spc="-25" dirty="0" smtClean="0">
                <a:latin typeface="Times New Roman" pitchFamily="18" charset="0"/>
                <a:cs typeface="Times New Roman" pitchFamily="18" charset="0"/>
              </a:rPr>
              <a:t>-Fiziksel obje birey için özel bir anlam taşıdığında </a:t>
            </a:r>
            <a:r>
              <a:rPr lang="tr-TR" sz="2400" b="1" spc="-25" dirty="0" smtClean="0">
                <a:latin typeface="Times New Roman" pitchFamily="18" charset="0"/>
                <a:cs typeface="Times New Roman" pitchFamily="18" charset="0"/>
              </a:rPr>
              <a:t>psikolojik objeye </a:t>
            </a:r>
            <a:r>
              <a:rPr lang="tr-TR" sz="2400" spc="-25" dirty="0" smtClean="0">
                <a:latin typeface="Times New Roman" pitchFamily="18" charset="0"/>
                <a:cs typeface="Times New Roman" pitchFamily="18" charset="0"/>
              </a:rPr>
              <a:t>dönüşür</a:t>
            </a:r>
          </a:p>
          <a:p>
            <a:pPr indent="3175" algn="just">
              <a:lnSpc>
                <a:spcPct val="100000"/>
              </a:lnSpc>
            </a:pPr>
            <a:r>
              <a:rPr lang="tr-TR" sz="2400" b="1" spc="-25" dirty="0" smtClean="0">
                <a:latin typeface="Times New Roman" pitchFamily="18" charset="0"/>
                <a:cs typeface="Times New Roman" pitchFamily="18" charset="0"/>
              </a:rPr>
              <a:t>-3D düzenli</a:t>
            </a:r>
            <a:r>
              <a:rPr lang="tr-TR" sz="2400" spc="-25" dirty="0" smtClean="0">
                <a:latin typeface="Times New Roman" pitchFamily="18" charset="0"/>
                <a:cs typeface="Times New Roman" pitchFamily="18" charset="0"/>
              </a:rPr>
              <a:t>, her birine ayrı ayrı değil bir bütünlük, üçlü halinde eğilim gösterir </a:t>
            </a:r>
            <a:r>
              <a:rPr lang="tr-TR" sz="2400" b="1" spc="-25" dirty="0" smtClean="0">
                <a:latin typeface="Times New Roman" pitchFamily="18" charset="0"/>
                <a:cs typeface="Times New Roman" pitchFamily="18" charset="0"/>
              </a:rPr>
              <a:t>(Tutum öğeleri)</a:t>
            </a:r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Tutum nedir? </a:t>
            </a:r>
            <a:br>
              <a:rPr lang="tr-TR" sz="3200" dirty="0" smtClean="0">
                <a:latin typeface="Times New Roman" pitchFamily="18" charset="0"/>
                <a:cs typeface="Times New Roman" pitchFamily="18" charset="0"/>
              </a:rPr>
            </a:b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82296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0"/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Tutumun öğeleri</a:t>
            </a:r>
            <a:br>
              <a:rPr lang="tr-TR" sz="3200" dirty="0" smtClean="0">
                <a:latin typeface="Times New Roman" pitchFamily="18" charset="0"/>
                <a:cs typeface="Times New Roman" pitchFamily="18" charset="0"/>
              </a:rPr>
            </a:br>
            <a:endParaRPr sz="3200" spc="-5" dirty="0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899591" y="1412709"/>
            <a:ext cx="7489190" cy="4392930"/>
          </a:xfrm>
          <a:custGeom>
            <a:avLst/>
            <a:gdLst/>
            <a:ahLst/>
            <a:cxnLst/>
            <a:rect l="l" t="t" r="r" b="b"/>
            <a:pathLst>
              <a:path w="7489190" h="4392930">
                <a:moveTo>
                  <a:pt x="0" y="4392549"/>
                </a:moveTo>
                <a:lnTo>
                  <a:pt x="7488808" y="4392549"/>
                </a:lnTo>
                <a:lnTo>
                  <a:pt x="7488808" y="0"/>
                </a:lnTo>
                <a:lnTo>
                  <a:pt x="0" y="0"/>
                </a:lnTo>
                <a:lnTo>
                  <a:pt x="0" y="43925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/>
          <p:cNvSpPr txBox="1"/>
          <p:nvPr/>
        </p:nvSpPr>
        <p:spPr>
          <a:xfrm>
            <a:off x="990600" y="1524000"/>
            <a:ext cx="7162800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3175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*Örnek: Ahmet , kadınların çalışması konusunda tutucu bir tutuma sahip</a:t>
            </a:r>
          </a:p>
          <a:p>
            <a:pPr indent="3175">
              <a:lnSpc>
                <a:spcPct val="100000"/>
              </a:lnSpc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3175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Düşünce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; çocuklar ihmal edilebilir, ailede huzursuzluklar yaşanabilir vb.</a:t>
            </a:r>
          </a:p>
          <a:p>
            <a:pPr indent="3175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Duygu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; yukarıdakileri düşünen Ahmet üzülmekte, sinirlenebilmekte</a:t>
            </a:r>
          </a:p>
          <a:p>
            <a:pPr indent="3175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Davranış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; çalışmak isteyen eşi ile kavga edebilir</a:t>
            </a:r>
          </a:p>
          <a:p>
            <a:pPr indent="3175">
              <a:lnSpc>
                <a:spcPct val="100000"/>
              </a:lnSpc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3175">
              <a:lnSpc>
                <a:spcPct val="100000"/>
              </a:lnSpc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-304800" y="533400"/>
            <a:ext cx="82296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0">
              <a:lnSpc>
                <a:spcPct val="100000"/>
              </a:lnSpc>
            </a:pPr>
            <a:endParaRPr spc="-5" dirty="0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838200" y="1066800"/>
            <a:ext cx="7489190" cy="4392930"/>
          </a:xfrm>
          <a:custGeom>
            <a:avLst/>
            <a:gdLst/>
            <a:ahLst/>
            <a:cxnLst/>
            <a:rect l="l" t="t" r="r" b="b"/>
            <a:pathLst>
              <a:path w="7489190" h="4392930">
                <a:moveTo>
                  <a:pt x="0" y="4392549"/>
                </a:moveTo>
                <a:lnTo>
                  <a:pt x="7488808" y="4392549"/>
                </a:lnTo>
                <a:lnTo>
                  <a:pt x="7488808" y="0"/>
                </a:lnTo>
                <a:lnTo>
                  <a:pt x="0" y="0"/>
                </a:lnTo>
                <a:lnTo>
                  <a:pt x="0" y="43925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/>
          <p:cNvSpPr txBox="1"/>
          <p:nvPr/>
        </p:nvSpPr>
        <p:spPr>
          <a:xfrm>
            <a:off x="990600" y="1143000"/>
            <a:ext cx="7162800" cy="44319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3175" algn="ctr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Son yılların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tutum tanımları</a:t>
            </a:r>
          </a:p>
          <a:p>
            <a:pPr indent="3175">
              <a:lnSpc>
                <a:spcPct val="100000"/>
              </a:lnSpc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3175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*”Tutum, bireylerin farkında oldukları bir obje ile ilgili değerlendirmelerini içerir”.</a:t>
            </a:r>
          </a:p>
          <a:p>
            <a:pPr indent="3175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*”Tutumlar bir objenin olumlu ve olumsuz değerlendirmesidir”.</a:t>
            </a:r>
          </a:p>
          <a:p>
            <a:pPr indent="3175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*”Tutumlar çeşitli objelerin bellekte saklı tutulan değerlendirmeleridir”.</a:t>
            </a:r>
          </a:p>
          <a:p>
            <a:pPr indent="3175">
              <a:lnSpc>
                <a:spcPct val="100000"/>
              </a:lnSpc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3175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**Bir eğilimin tutum olarak kabul edilebilmesi için </a:t>
            </a:r>
            <a:r>
              <a:rPr lang="tr-TR" sz="2400" u="sng" dirty="0" smtClean="0">
                <a:latin typeface="Times New Roman" pitchFamily="18" charset="0"/>
                <a:cs typeface="Times New Roman" pitchFamily="18" charset="0"/>
              </a:rPr>
              <a:t>asgari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şart “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zihinsel değerlendirme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içermesidir”.</a:t>
            </a:r>
          </a:p>
          <a:p>
            <a:pPr indent="3175">
              <a:lnSpc>
                <a:spcPct val="100000"/>
              </a:lnSpc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630694"/>
            <a:ext cx="82296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0">
              <a:lnSpc>
                <a:spcPct val="100000"/>
              </a:lnSpc>
            </a:pPr>
            <a:endParaRPr spc="-5" dirty="0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899591" y="1412709"/>
            <a:ext cx="7489190" cy="4392930"/>
          </a:xfrm>
          <a:custGeom>
            <a:avLst/>
            <a:gdLst/>
            <a:ahLst/>
            <a:cxnLst/>
            <a:rect l="l" t="t" r="r" b="b"/>
            <a:pathLst>
              <a:path w="7489190" h="4392930">
                <a:moveTo>
                  <a:pt x="0" y="4392549"/>
                </a:moveTo>
                <a:lnTo>
                  <a:pt x="7488808" y="4392549"/>
                </a:lnTo>
                <a:lnTo>
                  <a:pt x="7488808" y="0"/>
                </a:lnTo>
                <a:lnTo>
                  <a:pt x="0" y="0"/>
                </a:lnTo>
                <a:lnTo>
                  <a:pt x="0" y="43925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/>
          <p:cNvSpPr txBox="1"/>
          <p:nvPr/>
        </p:nvSpPr>
        <p:spPr>
          <a:xfrm>
            <a:off x="990600" y="1524000"/>
            <a:ext cx="7315200" cy="44319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3175" algn="ctr">
              <a:lnSpc>
                <a:spcPct val="100000"/>
              </a:lnSpc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Tutum ve Davranış</a:t>
            </a:r>
          </a:p>
          <a:p>
            <a:pPr indent="3175">
              <a:lnSpc>
                <a:spcPct val="100000"/>
              </a:lnSpc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3175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-Tutumlar davranışlar üzerinde ne derece etkilidir?</a:t>
            </a:r>
          </a:p>
          <a:p>
            <a:pPr indent="3175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-Bireyin tutumu biliniyorsa davranışı da önceden tahmin edilebilir mi?</a:t>
            </a:r>
          </a:p>
          <a:p>
            <a:pPr indent="3175">
              <a:lnSpc>
                <a:spcPct val="100000"/>
              </a:lnSpc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3175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*Tutum ve davranış arasında tutarsızlık: Örneğin çocuk sayısı hakkında tutum ve davranış</a:t>
            </a:r>
          </a:p>
          <a:p>
            <a:pPr indent="3175">
              <a:lnSpc>
                <a:spcPct val="100000"/>
              </a:lnSpc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3175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*Tutarsızlığın sebebi ortamsal etkenler: La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Piere’nin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araştırması “ABD’de Çinlilerin lokantaya alınması”</a:t>
            </a:r>
          </a:p>
          <a:p>
            <a:pPr indent="3175">
              <a:lnSpc>
                <a:spcPct val="100000"/>
              </a:lnSpc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630694"/>
            <a:ext cx="82296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0">
              <a:lnSpc>
                <a:spcPct val="100000"/>
              </a:lnSpc>
            </a:pPr>
            <a:endParaRPr spc="-5" dirty="0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6" name="object 6"/>
          <p:cNvSpPr/>
          <p:nvPr/>
        </p:nvSpPr>
        <p:spPr>
          <a:xfrm>
            <a:off x="899591" y="1412709"/>
            <a:ext cx="7489190" cy="4392930"/>
          </a:xfrm>
          <a:custGeom>
            <a:avLst/>
            <a:gdLst/>
            <a:ahLst/>
            <a:cxnLst/>
            <a:rect l="l" t="t" r="r" b="b"/>
            <a:pathLst>
              <a:path w="7489190" h="4392930">
                <a:moveTo>
                  <a:pt x="0" y="4392549"/>
                </a:moveTo>
                <a:lnTo>
                  <a:pt x="7488808" y="4392549"/>
                </a:lnTo>
                <a:lnTo>
                  <a:pt x="7488808" y="0"/>
                </a:lnTo>
                <a:lnTo>
                  <a:pt x="0" y="0"/>
                </a:lnTo>
                <a:lnTo>
                  <a:pt x="0" y="43925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/>
          <p:cNvSpPr txBox="1"/>
          <p:nvPr/>
        </p:nvSpPr>
        <p:spPr>
          <a:xfrm>
            <a:off x="990600" y="1524000"/>
            <a:ext cx="7315200" cy="4062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3175" algn="ctr">
              <a:lnSpc>
                <a:spcPct val="100000"/>
              </a:lnSpc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Tutarlılık </a:t>
            </a:r>
          </a:p>
          <a:p>
            <a:pPr indent="3175" algn="ctr">
              <a:lnSpc>
                <a:spcPct val="100000"/>
              </a:lnSpc>
            </a:pP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175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*Tutumlar tutarlılığa yönelir.</a:t>
            </a:r>
          </a:p>
          <a:p>
            <a:pPr indent="3175">
              <a:lnSpc>
                <a:spcPct val="10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*İnsan düşünüş ve davranışı da tutarsızlıktan tutarlılığa yönelmektedir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175">
              <a:lnSpc>
                <a:spcPct val="100000"/>
              </a:lnSpc>
            </a:pP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175"/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Tutarlılık Kuramları</a:t>
            </a:r>
          </a:p>
          <a:p>
            <a:pPr indent="3175">
              <a:lnSpc>
                <a:spcPct val="100000"/>
              </a:lnSpc>
              <a:buAutoNum type="alphaLcParenR"/>
            </a:pP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Heider’in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denge kuramı</a:t>
            </a:r>
          </a:p>
          <a:p>
            <a:pPr indent="3175">
              <a:lnSpc>
                <a:spcPct val="100000"/>
              </a:lnSpc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Rosenberg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Abelson’un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bilişsel dengeleme kuramı</a:t>
            </a:r>
          </a:p>
          <a:p>
            <a:pPr indent="3175">
              <a:lnSpc>
                <a:spcPct val="100000"/>
              </a:lnSpc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Festinger’in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bilişsel çelişki kuramı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3175">
              <a:lnSpc>
                <a:spcPct val="100000"/>
              </a:lnSpc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0"/>
            <a:ext cx="8382000" cy="209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/>
            <a:r>
              <a:rPr lang="tr-TR" sz="4400" b="0" dirty="0" smtClean="0">
                <a:solidFill>
                  <a:srgbClr val="000000"/>
                </a:solidFill>
                <a:latin typeface="Calibri"/>
                <a:cs typeface="Calibri"/>
              </a:rPr>
              <a:t>       </a:t>
            </a:r>
            <a:r>
              <a:rPr sz="4400" b="0" dirty="0" err="1" smtClean="0">
                <a:solidFill>
                  <a:srgbClr val="000000"/>
                </a:solidFill>
                <a:latin typeface="Calibri"/>
                <a:cs typeface="Calibri"/>
              </a:rPr>
              <a:t>Heider</a:t>
            </a:r>
            <a:r>
              <a:rPr lang="tr-TR" sz="4400" b="0" dirty="0" smtClean="0">
                <a:solidFill>
                  <a:srgbClr val="000000"/>
                </a:solidFill>
                <a:latin typeface="Calibri"/>
                <a:cs typeface="Calibri"/>
              </a:rPr>
              <a:t>'</a:t>
            </a:r>
            <a:r>
              <a:rPr sz="4400" b="0" dirty="0" smtClean="0">
                <a:solidFill>
                  <a:srgbClr val="000000"/>
                </a:solidFill>
                <a:latin typeface="Calibri"/>
                <a:cs typeface="Calibri"/>
              </a:rPr>
              <a:t>in </a:t>
            </a:r>
            <a:r>
              <a:rPr sz="4400" b="0" spc="-5" dirty="0" err="1">
                <a:solidFill>
                  <a:srgbClr val="000000"/>
                </a:solidFill>
                <a:latin typeface="Calibri"/>
                <a:cs typeface="Calibri"/>
              </a:rPr>
              <a:t>Denge</a:t>
            </a:r>
            <a:r>
              <a:rPr sz="4400" b="0" spc="-6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b="0" spc="-25" dirty="0" err="1" smtClean="0">
                <a:solidFill>
                  <a:srgbClr val="000000"/>
                </a:solidFill>
                <a:latin typeface="Calibri"/>
                <a:cs typeface="Calibri"/>
              </a:rPr>
              <a:t>kuramı</a:t>
            </a:r>
            <a:r>
              <a:rPr lang="tr-TR" sz="4400" b="0" spc="-25" dirty="0" smtClean="0">
                <a:solidFill>
                  <a:srgbClr val="000000"/>
                </a:solidFill>
                <a:latin typeface="Calibri"/>
                <a:cs typeface="Calibri"/>
              </a:rPr>
              <a:t/>
            </a:r>
            <a:br>
              <a:rPr lang="tr-TR" sz="4400" b="0" spc="-25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Fenemonelijiktir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Kişinin zihninde var olduğu varsayılan durum kurama yansıtılmıştır.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endParaRPr sz="4400" dirty="0">
              <a:latin typeface="Calibri"/>
              <a:cs typeface="Calibri"/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3" name="object 3"/>
          <p:cNvSpPr/>
          <p:nvPr/>
        </p:nvSpPr>
        <p:spPr>
          <a:xfrm>
            <a:off x="4446142" y="3446526"/>
            <a:ext cx="2936240" cy="930275"/>
          </a:xfrm>
          <a:custGeom>
            <a:avLst/>
            <a:gdLst/>
            <a:ahLst/>
            <a:cxnLst/>
            <a:rect l="l" t="t" r="r" b="b"/>
            <a:pathLst>
              <a:path w="2936240" h="930275">
                <a:moveTo>
                  <a:pt x="2936240" y="930275"/>
                </a:moveTo>
                <a:lnTo>
                  <a:pt x="2936240" y="811022"/>
                </a:lnTo>
                <a:lnTo>
                  <a:pt x="0" y="811022"/>
                </a:ln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47540" y="3443223"/>
            <a:ext cx="3175" cy="930275"/>
          </a:xfrm>
          <a:custGeom>
            <a:avLst/>
            <a:gdLst/>
            <a:ahLst/>
            <a:cxnLst/>
            <a:rect l="l" t="t" r="r" b="b"/>
            <a:pathLst>
              <a:path w="3175" h="930275">
                <a:moveTo>
                  <a:pt x="0" y="930275"/>
                </a:moveTo>
                <a:lnTo>
                  <a:pt x="2921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09902" y="3446526"/>
            <a:ext cx="2936240" cy="930275"/>
          </a:xfrm>
          <a:custGeom>
            <a:avLst/>
            <a:gdLst/>
            <a:ahLst/>
            <a:cxnLst/>
            <a:rect l="l" t="t" r="r" b="b"/>
            <a:pathLst>
              <a:path w="2936240" h="930275">
                <a:moveTo>
                  <a:pt x="0" y="930275"/>
                </a:moveTo>
                <a:lnTo>
                  <a:pt x="0" y="811022"/>
                </a:lnTo>
                <a:lnTo>
                  <a:pt x="2936240" y="811022"/>
                </a:lnTo>
                <a:lnTo>
                  <a:pt x="293624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 bwMode="white">
          <a:xfrm>
            <a:off x="3187700" y="1585849"/>
            <a:ext cx="2517140" cy="1861185"/>
          </a:xfrm>
          <a:custGeom>
            <a:avLst/>
            <a:gdLst/>
            <a:ahLst/>
            <a:cxnLst/>
            <a:rect l="l" t="t" r="r" b="b"/>
            <a:pathLst>
              <a:path w="2517140" h="1861185">
                <a:moveTo>
                  <a:pt x="2206752" y="0"/>
                </a:moveTo>
                <a:lnTo>
                  <a:pt x="310134" y="0"/>
                </a:lnTo>
                <a:lnTo>
                  <a:pt x="264324" y="3364"/>
                </a:lnTo>
                <a:lnTo>
                  <a:pt x="220594" y="13137"/>
                </a:lnTo>
                <a:lnTo>
                  <a:pt x="179426" y="28838"/>
                </a:lnTo>
                <a:lnTo>
                  <a:pt x="141300" y="49986"/>
                </a:lnTo>
                <a:lnTo>
                  <a:pt x="106698" y="76099"/>
                </a:lnTo>
                <a:lnTo>
                  <a:pt x="76099" y="106698"/>
                </a:lnTo>
                <a:lnTo>
                  <a:pt x="49986" y="141300"/>
                </a:lnTo>
                <a:lnTo>
                  <a:pt x="28838" y="179426"/>
                </a:lnTo>
                <a:lnTo>
                  <a:pt x="13137" y="220594"/>
                </a:lnTo>
                <a:lnTo>
                  <a:pt x="3364" y="264324"/>
                </a:lnTo>
                <a:lnTo>
                  <a:pt x="0" y="310134"/>
                </a:lnTo>
                <a:lnTo>
                  <a:pt x="0" y="1550542"/>
                </a:lnTo>
                <a:lnTo>
                  <a:pt x="3364" y="1596352"/>
                </a:lnTo>
                <a:lnTo>
                  <a:pt x="13137" y="1640082"/>
                </a:lnTo>
                <a:lnTo>
                  <a:pt x="28838" y="1681250"/>
                </a:lnTo>
                <a:lnTo>
                  <a:pt x="49986" y="1719376"/>
                </a:lnTo>
                <a:lnTo>
                  <a:pt x="76099" y="1753978"/>
                </a:lnTo>
                <a:lnTo>
                  <a:pt x="106698" y="1784577"/>
                </a:lnTo>
                <a:lnTo>
                  <a:pt x="141300" y="1810690"/>
                </a:lnTo>
                <a:lnTo>
                  <a:pt x="179426" y="1831838"/>
                </a:lnTo>
                <a:lnTo>
                  <a:pt x="220594" y="1847539"/>
                </a:lnTo>
                <a:lnTo>
                  <a:pt x="264324" y="1857312"/>
                </a:lnTo>
                <a:lnTo>
                  <a:pt x="310134" y="1860677"/>
                </a:lnTo>
                <a:lnTo>
                  <a:pt x="2206752" y="1860677"/>
                </a:lnTo>
                <a:lnTo>
                  <a:pt x="2252561" y="1857312"/>
                </a:lnTo>
                <a:lnTo>
                  <a:pt x="2296291" y="1847539"/>
                </a:lnTo>
                <a:lnTo>
                  <a:pt x="2337459" y="1831838"/>
                </a:lnTo>
                <a:lnTo>
                  <a:pt x="2375585" y="1810690"/>
                </a:lnTo>
                <a:lnTo>
                  <a:pt x="2410187" y="1784577"/>
                </a:lnTo>
                <a:lnTo>
                  <a:pt x="2440786" y="1753978"/>
                </a:lnTo>
                <a:lnTo>
                  <a:pt x="2466899" y="1719376"/>
                </a:lnTo>
                <a:lnTo>
                  <a:pt x="2488047" y="1681250"/>
                </a:lnTo>
                <a:lnTo>
                  <a:pt x="2503748" y="1640082"/>
                </a:lnTo>
                <a:lnTo>
                  <a:pt x="2513521" y="1596352"/>
                </a:lnTo>
                <a:lnTo>
                  <a:pt x="2516886" y="1550542"/>
                </a:lnTo>
                <a:lnTo>
                  <a:pt x="2516886" y="310134"/>
                </a:lnTo>
                <a:lnTo>
                  <a:pt x="2513521" y="264324"/>
                </a:lnTo>
                <a:lnTo>
                  <a:pt x="2503748" y="220594"/>
                </a:lnTo>
                <a:lnTo>
                  <a:pt x="2488047" y="179426"/>
                </a:lnTo>
                <a:lnTo>
                  <a:pt x="2466899" y="141300"/>
                </a:lnTo>
                <a:lnTo>
                  <a:pt x="2440786" y="106698"/>
                </a:lnTo>
                <a:lnTo>
                  <a:pt x="2410187" y="76099"/>
                </a:lnTo>
                <a:lnTo>
                  <a:pt x="2375585" y="49986"/>
                </a:lnTo>
                <a:lnTo>
                  <a:pt x="2337459" y="28838"/>
                </a:lnTo>
                <a:lnTo>
                  <a:pt x="2296291" y="13137"/>
                </a:lnTo>
                <a:lnTo>
                  <a:pt x="2252561" y="3364"/>
                </a:lnTo>
                <a:lnTo>
                  <a:pt x="220675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87700" y="1585849"/>
            <a:ext cx="2517140" cy="1861185"/>
          </a:xfrm>
          <a:custGeom>
            <a:avLst/>
            <a:gdLst/>
            <a:ahLst/>
            <a:cxnLst/>
            <a:rect l="l" t="t" r="r" b="b"/>
            <a:pathLst>
              <a:path w="2517140" h="1861185">
                <a:moveTo>
                  <a:pt x="0" y="310134"/>
                </a:moveTo>
                <a:lnTo>
                  <a:pt x="3364" y="264324"/>
                </a:lnTo>
                <a:lnTo>
                  <a:pt x="13137" y="220594"/>
                </a:lnTo>
                <a:lnTo>
                  <a:pt x="28838" y="179426"/>
                </a:lnTo>
                <a:lnTo>
                  <a:pt x="49986" y="141300"/>
                </a:lnTo>
                <a:lnTo>
                  <a:pt x="76099" y="106698"/>
                </a:lnTo>
                <a:lnTo>
                  <a:pt x="106698" y="76099"/>
                </a:lnTo>
                <a:lnTo>
                  <a:pt x="141300" y="49986"/>
                </a:lnTo>
                <a:lnTo>
                  <a:pt x="179426" y="28838"/>
                </a:lnTo>
                <a:lnTo>
                  <a:pt x="220594" y="13137"/>
                </a:lnTo>
                <a:lnTo>
                  <a:pt x="264324" y="3364"/>
                </a:lnTo>
                <a:lnTo>
                  <a:pt x="310134" y="0"/>
                </a:lnTo>
                <a:lnTo>
                  <a:pt x="2206752" y="0"/>
                </a:lnTo>
                <a:lnTo>
                  <a:pt x="2252561" y="3364"/>
                </a:lnTo>
                <a:lnTo>
                  <a:pt x="2296291" y="13137"/>
                </a:lnTo>
                <a:lnTo>
                  <a:pt x="2337459" y="28838"/>
                </a:lnTo>
                <a:lnTo>
                  <a:pt x="2375585" y="49986"/>
                </a:lnTo>
                <a:lnTo>
                  <a:pt x="2410187" y="76099"/>
                </a:lnTo>
                <a:lnTo>
                  <a:pt x="2440786" y="106698"/>
                </a:lnTo>
                <a:lnTo>
                  <a:pt x="2466899" y="141300"/>
                </a:lnTo>
                <a:lnTo>
                  <a:pt x="2488047" y="179426"/>
                </a:lnTo>
                <a:lnTo>
                  <a:pt x="2503748" y="220594"/>
                </a:lnTo>
                <a:lnTo>
                  <a:pt x="2513521" y="264324"/>
                </a:lnTo>
                <a:lnTo>
                  <a:pt x="2516886" y="310134"/>
                </a:lnTo>
                <a:lnTo>
                  <a:pt x="2516886" y="1550542"/>
                </a:lnTo>
                <a:lnTo>
                  <a:pt x="2513521" y="1596352"/>
                </a:lnTo>
                <a:lnTo>
                  <a:pt x="2503748" y="1640082"/>
                </a:lnTo>
                <a:lnTo>
                  <a:pt x="2488047" y="1681250"/>
                </a:lnTo>
                <a:lnTo>
                  <a:pt x="2466899" y="1719376"/>
                </a:lnTo>
                <a:lnTo>
                  <a:pt x="2440786" y="1753978"/>
                </a:lnTo>
                <a:lnTo>
                  <a:pt x="2410187" y="1784577"/>
                </a:lnTo>
                <a:lnTo>
                  <a:pt x="2375585" y="1810690"/>
                </a:lnTo>
                <a:lnTo>
                  <a:pt x="2337459" y="1831838"/>
                </a:lnTo>
                <a:lnTo>
                  <a:pt x="2296291" y="1847539"/>
                </a:lnTo>
                <a:lnTo>
                  <a:pt x="2252561" y="1857312"/>
                </a:lnTo>
                <a:lnTo>
                  <a:pt x="2206752" y="1860677"/>
                </a:lnTo>
                <a:lnTo>
                  <a:pt x="310134" y="1860677"/>
                </a:lnTo>
                <a:lnTo>
                  <a:pt x="264324" y="1857312"/>
                </a:lnTo>
                <a:lnTo>
                  <a:pt x="220594" y="1847539"/>
                </a:lnTo>
                <a:lnTo>
                  <a:pt x="179426" y="1831838"/>
                </a:lnTo>
                <a:lnTo>
                  <a:pt x="141300" y="1810690"/>
                </a:lnTo>
                <a:lnTo>
                  <a:pt x="106698" y="1784577"/>
                </a:lnTo>
                <a:lnTo>
                  <a:pt x="76099" y="1753978"/>
                </a:lnTo>
                <a:lnTo>
                  <a:pt x="49986" y="1719376"/>
                </a:lnTo>
                <a:lnTo>
                  <a:pt x="28838" y="1681250"/>
                </a:lnTo>
                <a:lnTo>
                  <a:pt x="13137" y="1640082"/>
                </a:lnTo>
                <a:lnTo>
                  <a:pt x="3364" y="1596352"/>
                </a:lnTo>
                <a:lnTo>
                  <a:pt x="0" y="1550542"/>
                </a:lnTo>
                <a:lnTo>
                  <a:pt x="0" y="31013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38829" y="2189098"/>
            <a:ext cx="2214245" cy="650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85420">
              <a:lnSpc>
                <a:spcPct val="100000"/>
              </a:lnSpc>
            </a:pPr>
            <a:r>
              <a:rPr sz="2100" spc="-5" dirty="0">
                <a:latin typeface="Arial"/>
                <a:cs typeface="Arial"/>
              </a:rPr>
              <a:t>3 </a:t>
            </a:r>
            <a:r>
              <a:rPr sz="2100" spc="-5" dirty="0" smtClean="0">
                <a:latin typeface="Arial"/>
                <a:cs typeface="Arial"/>
              </a:rPr>
              <a:t>ö</a:t>
            </a:r>
            <a:r>
              <a:rPr lang="tr-TR" sz="2100" spc="-5" dirty="0" smtClean="0">
                <a:latin typeface="Arial"/>
                <a:cs typeface="Arial"/>
              </a:rPr>
              <a:t>ğ</a:t>
            </a:r>
            <a:r>
              <a:rPr sz="2100" spc="-5" dirty="0" smtClean="0">
                <a:latin typeface="Arial"/>
                <a:cs typeface="Arial"/>
              </a:rPr>
              <a:t>e </a:t>
            </a:r>
            <a:r>
              <a:rPr sz="2100" spc="-5" dirty="0" err="1" smtClean="0">
                <a:latin typeface="Arial"/>
                <a:cs typeface="Arial"/>
              </a:rPr>
              <a:t>ar</a:t>
            </a:r>
            <a:r>
              <a:rPr lang="tr-TR" sz="2100" spc="-5" dirty="0" smtClean="0">
                <a:latin typeface="Arial"/>
                <a:cs typeface="Arial"/>
              </a:rPr>
              <a:t>a</a:t>
            </a:r>
            <a:r>
              <a:rPr sz="2100" spc="-5" dirty="0" err="1" smtClean="0">
                <a:latin typeface="Arial"/>
                <a:cs typeface="Arial"/>
              </a:rPr>
              <a:t>sındaki</a:t>
            </a:r>
            <a:r>
              <a:rPr sz="2100" spc="-5" dirty="0" smtClean="0">
                <a:latin typeface="Arial"/>
                <a:cs typeface="Arial"/>
              </a:rPr>
              <a:t>  </a:t>
            </a:r>
            <a:r>
              <a:rPr lang="tr-TR" sz="2100" dirty="0" smtClean="0">
                <a:latin typeface="Arial"/>
                <a:cs typeface="Arial"/>
              </a:rPr>
              <a:t>i</a:t>
            </a:r>
            <a:r>
              <a:rPr sz="2100" dirty="0" err="1" smtClean="0">
                <a:latin typeface="Arial"/>
                <a:cs typeface="Arial"/>
              </a:rPr>
              <a:t>lişkiden</a:t>
            </a:r>
            <a:r>
              <a:rPr sz="2100" dirty="0" smtClean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söz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spc="-25" dirty="0" err="1" smtClean="0">
                <a:latin typeface="Arial"/>
                <a:cs typeface="Arial"/>
              </a:rPr>
              <a:t>eder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 bwMode="white">
          <a:xfrm>
            <a:off x="251523" y="4376801"/>
            <a:ext cx="2517140" cy="1860550"/>
          </a:xfrm>
          <a:custGeom>
            <a:avLst/>
            <a:gdLst/>
            <a:ahLst/>
            <a:cxnLst/>
            <a:rect l="l" t="t" r="r" b="b"/>
            <a:pathLst>
              <a:path w="2517140" h="1860550">
                <a:moveTo>
                  <a:pt x="2206688" y="0"/>
                </a:moveTo>
                <a:lnTo>
                  <a:pt x="310095" y="0"/>
                </a:lnTo>
                <a:lnTo>
                  <a:pt x="264272" y="3361"/>
                </a:lnTo>
                <a:lnTo>
                  <a:pt x="220536" y="13126"/>
                </a:lnTo>
                <a:lnTo>
                  <a:pt x="179368" y="28815"/>
                </a:lnTo>
                <a:lnTo>
                  <a:pt x="141246" y="49948"/>
                </a:lnTo>
                <a:lnTo>
                  <a:pt x="106650" y="76044"/>
                </a:lnTo>
                <a:lnTo>
                  <a:pt x="76061" y="106626"/>
                </a:lnTo>
                <a:lnTo>
                  <a:pt x="49958" y="141212"/>
                </a:lnTo>
                <a:lnTo>
                  <a:pt x="28821" y="179322"/>
                </a:lnTo>
                <a:lnTo>
                  <a:pt x="13129" y="220478"/>
                </a:lnTo>
                <a:lnTo>
                  <a:pt x="3362" y="264200"/>
                </a:lnTo>
                <a:lnTo>
                  <a:pt x="0" y="310006"/>
                </a:lnTo>
                <a:lnTo>
                  <a:pt x="0" y="1550403"/>
                </a:lnTo>
                <a:lnTo>
                  <a:pt x="3362" y="1596229"/>
                </a:lnTo>
                <a:lnTo>
                  <a:pt x="13129" y="1639968"/>
                </a:lnTo>
                <a:lnTo>
                  <a:pt x="28821" y="1681138"/>
                </a:lnTo>
                <a:lnTo>
                  <a:pt x="49958" y="1719262"/>
                </a:lnTo>
                <a:lnTo>
                  <a:pt x="76061" y="1753858"/>
                </a:lnTo>
                <a:lnTo>
                  <a:pt x="106650" y="1784448"/>
                </a:lnTo>
                <a:lnTo>
                  <a:pt x="141246" y="1810552"/>
                </a:lnTo>
                <a:lnTo>
                  <a:pt x="179368" y="1831690"/>
                </a:lnTo>
                <a:lnTo>
                  <a:pt x="220536" y="1847382"/>
                </a:lnTo>
                <a:lnTo>
                  <a:pt x="264272" y="1857149"/>
                </a:lnTo>
                <a:lnTo>
                  <a:pt x="310095" y="1860511"/>
                </a:lnTo>
                <a:lnTo>
                  <a:pt x="2206688" y="1860511"/>
                </a:lnTo>
                <a:lnTo>
                  <a:pt x="2252498" y="1857149"/>
                </a:lnTo>
                <a:lnTo>
                  <a:pt x="2296227" y="1847382"/>
                </a:lnTo>
                <a:lnTo>
                  <a:pt x="2337395" y="1831690"/>
                </a:lnTo>
                <a:lnTo>
                  <a:pt x="2375521" y="1810552"/>
                </a:lnTo>
                <a:lnTo>
                  <a:pt x="2410124" y="1784448"/>
                </a:lnTo>
                <a:lnTo>
                  <a:pt x="2440722" y="1753858"/>
                </a:lnTo>
                <a:lnTo>
                  <a:pt x="2466836" y="1719262"/>
                </a:lnTo>
                <a:lnTo>
                  <a:pt x="2487983" y="1681138"/>
                </a:lnTo>
                <a:lnTo>
                  <a:pt x="2503684" y="1639968"/>
                </a:lnTo>
                <a:lnTo>
                  <a:pt x="2513457" y="1596229"/>
                </a:lnTo>
                <a:lnTo>
                  <a:pt x="2516822" y="1550403"/>
                </a:lnTo>
                <a:lnTo>
                  <a:pt x="2516822" y="310006"/>
                </a:lnTo>
                <a:lnTo>
                  <a:pt x="2513457" y="264200"/>
                </a:lnTo>
                <a:lnTo>
                  <a:pt x="2503684" y="220478"/>
                </a:lnTo>
                <a:lnTo>
                  <a:pt x="2487983" y="179322"/>
                </a:lnTo>
                <a:lnTo>
                  <a:pt x="2466836" y="141212"/>
                </a:lnTo>
                <a:lnTo>
                  <a:pt x="2440722" y="106626"/>
                </a:lnTo>
                <a:lnTo>
                  <a:pt x="2410124" y="76044"/>
                </a:lnTo>
                <a:lnTo>
                  <a:pt x="2375521" y="49948"/>
                </a:lnTo>
                <a:lnTo>
                  <a:pt x="2337395" y="28815"/>
                </a:lnTo>
                <a:lnTo>
                  <a:pt x="2296227" y="13126"/>
                </a:lnTo>
                <a:lnTo>
                  <a:pt x="2252498" y="3361"/>
                </a:lnTo>
                <a:lnTo>
                  <a:pt x="220668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1523" y="4376801"/>
            <a:ext cx="2517140" cy="1860550"/>
          </a:xfrm>
          <a:custGeom>
            <a:avLst/>
            <a:gdLst/>
            <a:ahLst/>
            <a:cxnLst/>
            <a:rect l="l" t="t" r="r" b="b"/>
            <a:pathLst>
              <a:path w="2517140" h="1860550">
                <a:moveTo>
                  <a:pt x="0" y="310006"/>
                </a:moveTo>
                <a:lnTo>
                  <a:pt x="3362" y="264200"/>
                </a:lnTo>
                <a:lnTo>
                  <a:pt x="13129" y="220478"/>
                </a:lnTo>
                <a:lnTo>
                  <a:pt x="28821" y="179322"/>
                </a:lnTo>
                <a:lnTo>
                  <a:pt x="49958" y="141212"/>
                </a:lnTo>
                <a:lnTo>
                  <a:pt x="76061" y="106626"/>
                </a:lnTo>
                <a:lnTo>
                  <a:pt x="106650" y="76044"/>
                </a:lnTo>
                <a:lnTo>
                  <a:pt x="141246" y="49948"/>
                </a:lnTo>
                <a:lnTo>
                  <a:pt x="179368" y="28815"/>
                </a:lnTo>
                <a:lnTo>
                  <a:pt x="220536" y="13126"/>
                </a:lnTo>
                <a:lnTo>
                  <a:pt x="264272" y="3361"/>
                </a:lnTo>
                <a:lnTo>
                  <a:pt x="310095" y="0"/>
                </a:lnTo>
                <a:lnTo>
                  <a:pt x="2206688" y="0"/>
                </a:lnTo>
                <a:lnTo>
                  <a:pt x="2252498" y="3361"/>
                </a:lnTo>
                <a:lnTo>
                  <a:pt x="2296227" y="13126"/>
                </a:lnTo>
                <a:lnTo>
                  <a:pt x="2337395" y="28815"/>
                </a:lnTo>
                <a:lnTo>
                  <a:pt x="2375521" y="49948"/>
                </a:lnTo>
                <a:lnTo>
                  <a:pt x="2410124" y="76044"/>
                </a:lnTo>
                <a:lnTo>
                  <a:pt x="2440722" y="106626"/>
                </a:lnTo>
                <a:lnTo>
                  <a:pt x="2466836" y="141212"/>
                </a:lnTo>
                <a:lnTo>
                  <a:pt x="2487983" y="179322"/>
                </a:lnTo>
                <a:lnTo>
                  <a:pt x="2503684" y="220478"/>
                </a:lnTo>
                <a:lnTo>
                  <a:pt x="2513457" y="264200"/>
                </a:lnTo>
                <a:lnTo>
                  <a:pt x="2516822" y="310006"/>
                </a:lnTo>
                <a:lnTo>
                  <a:pt x="2516822" y="1550403"/>
                </a:lnTo>
                <a:lnTo>
                  <a:pt x="2513457" y="1596229"/>
                </a:lnTo>
                <a:lnTo>
                  <a:pt x="2503684" y="1639968"/>
                </a:lnTo>
                <a:lnTo>
                  <a:pt x="2487983" y="1681138"/>
                </a:lnTo>
                <a:lnTo>
                  <a:pt x="2466836" y="1719262"/>
                </a:lnTo>
                <a:lnTo>
                  <a:pt x="2440722" y="1753858"/>
                </a:lnTo>
                <a:lnTo>
                  <a:pt x="2410124" y="1784448"/>
                </a:lnTo>
                <a:lnTo>
                  <a:pt x="2375521" y="1810552"/>
                </a:lnTo>
                <a:lnTo>
                  <a:pt x="2337395" y="1831690"/>
                </a:lnTo>
                <a:lnTo>
                  <a:pt x="2296227" y="1847382"/>
                </a:lnTo>
                <a:lnTo>
                  <a:pt x="2252498" y="1857149"/>
                </a:lnTo>
                <a:lnTo>
                  <a:pt x="2206688" y="1860511"/>
                </a:lnTo>
                <a:lnTo>
                  <a:pt x="310095" y="1860511"/>
                </a:lnTo>
                <a:lnTo>
                  <a:pt x="264272" y="1857149"/>
                </a:lnTo>
                <a:lnTo>
                  <a:pt x="220536" y="1847382"/>
                </a:lnTo>
                <a:lnTo>
                  <a:pt x="179368" y="1831690"/>
                </a:lnTo>
                <a:lnTo>
                  <a:pt x="141246" y="1810552"/>
                </a:lnTo>
                <a:lnTo>
                  <a:pt x="106650" y="1784448"/>
                </a:lnTo>
                <a:lnTo>
                  <a:pt x="76061" y="1753858"/>
                </a:lnTo>
                <a:lnTo>
                  <a:pt x="49958" y="1719262"/>
                </a:lnTo>
                <a:lnTo>
                  <a:pt x="28821" y="1681138"/>
                </a:lnTo>
                <a:lnTo>
                  <a:pt x="13129" y="1639968"/>
                </a:lnTo>
                <a:lnTo>
                  <a:pt x="3362" y="1596229"/>
                </a:lnTo>
                <a:lnTo>
                  <a:pt x="0" y="1550403"/>
                </a:lnTo>
                <a:lnTo>
                  <a:pt x="0" y="31000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62000" y="4800600"/>
            <a:ext cx="1711960" cy="650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6445" marR="5080" indent="-754380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Kişinin</a:t>
            </a:r>
            <a:r>
              <a:rPr sz="2100" spc="-10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kendisi  </a:t>
            </a:r>
            <a:r>
              <a:rPr sz="2100" dirty="0">
                <a:latin typeface="Arial"/>
                <a:cs typeface="Arial"/>
              </a:rPr>
              <a:t>P</a:t>
            </a:r>
          </a:p>
        </p:txBody>
      </p:sp>
      <p:sp>
        <p:nvSpPr>
          <p:cNvPr id="12" name="object 12"/>
          <p:cNvSpPr/>
          <p:nvPr/>
        </p:nvSpPr>
        <p:spPr bwMode="white">
          <a:xfrm>
            <a:off x="3200400" y="4343400"/>
            <a:ext cx="2517140" cy="1860550"/>
          </a:xfrm>
          <a:custGeom>
            <a:avLst/>
            <a:gdLst/>
            <a:ahLst/>
            <a:cxnLst/>
            <a:rect l="l" t="t" r="r" b="b"/>
            <a:pathLst>
              <a:path w="2517140" h="1860550">
                <a:moveTo>
                  <a:pt x="2206752" y="0"/>
                </a:moveTo>
                <a:lnTo>
                  <a:pt x="310134" y="0"/>
                </a:lnTo>
                <a:lnTo>
                  <a:pt x="264324" y="3361"/>
                </a:lnTo>
                <a:lnTo>
                  <a:pt x="220594" y="13126"/>
                </a:lnTo>
                <a:lnTo>
                  <a:pt x="179426" y="28815"/>
                </a:lnTo>
                <a:lnTo>
                  <a:pt x="141300" y="49948"/>
                </a:lnTo>
                <a:lnTo>
                  <a:pt x="106698" y="76044"/>
                </a:lnTo>
                <a:lnTo>
                  <a:pt x="76099" y="106626"/>
                </a:lnTo>
                <a:lnTo>
                  <a:pt x="49986" y="141212"/>
                </a:lnTo>
                <a:lnTo>
                  <a:pt x="28838" y="179322"/>
                </a:lnTo>
                <a:lnTo>
                  <a:pt x="13137" y="220478"/>
                </a:lnTo>
                <a:lnTo>
                  <a:pt x="3364" y="264200"/>
                </a:lnTo>
                <a:lnTo>
                  <a:pt x="0" y="310006"/>
                </a:lnTo>
                <a:lnTo>
                  <a:pt x="0" y="1550403"/>
                </a:lnTo>
                <a:lnTo>
                  <a:pt x="3364" y="1596229"/>
                </a:lnTo>
                <a:lnTo>
                  <a:pt x="13137" y="1639968"/>
                </a:lnTo>
                <a:lnTo>
                  <a:pt x="28838" y="1681138"/>
                </a:lnTo>
                <a:lnTo>
                  <a:pt x="49986" y="1719262"/>
                </a:lnTo>
                <a:lnTo>
                  <a:pt x="76099" y="1753858"/>
                </a:lnTo>
                <a:lnTo>
                  <a:pt x="106698" y="1784448"/>
                </a:lnTo>
                <a:lnTo>
                  <a:pt x="141300" y="1810552"/>
                </a:lnTo>
                <a:lnTo>
                  <a:pt x="179426" y="1831690"/>
                </a:lnTo>
                <a:lnTo>
                  <a:pt x="220594" y="1847382"/>
                </a:lnTo>
                <a:lnTo>
                  <a:pt x="264324" y="1857149"/>
                </a:lnTo>
                <a:lnTo>
                  <a:pt x="310134" y="1860511"/>
                </a:lnTo>
                <a:lnTo>
                  <a:pt x="2206752" y="1860511"/>
                </a:lnTo>
                <a:lnTo>
                  <a:pt x="2252561" y="1857149"/>
                </a:lnTo>
                <a:lnTo>
                  <a:pt x="2296291" y="1847382"/>
                </a:lnTo>
                <a:lnTo>
                  <a:pt x="2337459" y="1831690"/>
                </a:lnTo>
                <a:lnTo>
                  <a:pt x="2375585" y="1810552"/>
                </a:lnTo>
                <a:lnTo>
                  <a:pt x="2410187" y="1784448"/>
                </a:lnTo>
                <a:lnTo>
                  <a:pt x="2440786" y="1753858"/>
                </a:lnTo>
                <a:lnTo>
                  <a:pt x="2466899" y="1719262"/>
                </a:lnTo>
                <a:lnTo>
                  <a:pt x="2488047" y="1681138"/>
                </a:lnTo>
                <a:lnTo>
                  <a:pt x="2503748" y="1639968"/>
                </a:lnTo>
                <a:lnTo>
                  <a:pt x="2513521" y="1596229"/>
                </a:lnTo>
                <a:lnTo>
                  <a:pt x="2516886" y="1550403"/>
                </a:lnTo>
                <a:lnTo>
                  <a:pt x="2516886" y="310006"/>
                </a:lnTo>
                <a:lnTo>
                  <a:pt x="2513521" y="264200"/>
                </a:lnTo>
                <a:lnTo>
                  <a:pt x="2503748" y="220478"/>
                </a:lnTo>
                <a:lnTo>
                  <a:pt x="2488047" y="179322"/>
                </a:lnTo>
                <a:lnTo>
                  <a:pt x="2466899" y="141212"/>
                </a:lnTo>
                <a:lnTo>
                  <a:pt x="2440786" y="106626"/>
                </a:lnTo>
                <a:lnTo>
                  <a:pt x="2410187" y="76044"/>
                </a:lnTo>
                <a:lnTo>
                  <a:pt x="2375585" y="49948"/>
                </a:lnTo>
                <a:lnTo>
                  <a:pt x="2337459" y="28815"/>
                </a:lnTo>
                <a:lnTo>
                  <a:pt x="2296291" y="13126"/>
                </a:lnTo>
                <a:lnTo>
                  <a:pt x="2252561" y="3361"/>
                </a:lnTo>
                <a:lnTo>
                  <a:pt x="220675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87700" y="4376801"/>
            <a:ext cx="2517140" cy="1860550"/>
          </a:xfrm>
          <a:custGeom>
            <a:avLst/>
            <a:gdLst/>
            <a:ahLst/>
            <a:cxnLst/>
            <a:rect l="l" t="t" r="r" b="b"/>
            <a:pathLst>
              <a:path w="2517140" h="1860550">
                <a:moveTo>
                  <a:pt x="0" y="310006"/>
                </a:moveTo>
                <a:lnTo>
                  <a:pt x="3364" y="264200"/>
                </a:lnTo>
                <a:lnTo>
                  <a:pt x="13137" y="220478"/>
                </a:lnTo>
                <a:lnTo>
                  <a:pt x="28838" y="179322"/>
                </a:lnTo>
                <a:lnTo>
                  <a:pt x="49986" y="141212"/>
                </a:lnTo>
                <a:lnTo>
                  <a:pt x="76099" y="106626"/>
                </a:lnTo>
                <a:lnTo>
                  <a:pt x="106698" y="76044"/>
                </a:lnTo>
                <a:lnTo>
                  <a:pt x="141300" y="49948"/>
                </a:lnTo>
                <a:lnTo>
                  <a:pt x="179426" y="28815"/>
                </a:lnTo>
                <a:lnTo>
                  <a:pt x="220594" y="13126"/>
                </a:lnTo>
                <a:lnTo>
                  <a:pt x="264324" y="3361"/>
                </a:lnTo>
                <a:lnTo>
                  <a:pt x="310134" y="0"/>
                </a:lnTo>
                <a:lnTo>
                  <a:pt x="2206752" y="0"/>
                </a:lnTo>
                <a:lnTo>
                  <a:pt x="2252561" y="3361"/>
                </a:lnTo>
                <a:lnTo>
                  <a:pt x="2296291" y="13126"/>
                </a:lnTo>
                <a:lnTo>
                  <a:pt x="2337459" y="28815"/>
                </a:lnTo>
                <a:lnTo>
                  <a:pt x="2375585" y="49948"/>
                </a:lnTo>
                <a:lnTo>
                  <a:pt x="2410187" y="76044"/>
                </a:lnTo>
                <a:lnTo>
                  <a:pt x="2440786" y="106626"/>
                </a:lnTo>
                <a:lnTo>
                  <a:pt x="2466899" y="141212"/>
                </a:lnTo>
                <a:lnTo>
                  <a:pt x="2488047" y="179322"/>
                </a:lnTo>
                <a:lnTo>
                  <a:pt x="2503748" y="220478"/>
                </a:lnTo>
                <a:lnTo>
                  <a:pt x="2513521" y="264200"/>
                </a:lnTo>
                <a:lnTo>
                  <a:pt x="2516886" y="310006"/>
                </a:lnTo>
                <a:lnTo>
                  <a:pt x="2516886" y="1550403"/>
                </a:lnTo>
                <a:lnTo>
                  <a:pt x="2513521" y="1596229"/>
                </a:lnTo>
                <a:lnTo>
                  <a:pt x="2503748" y="1639968"/>
                </a:lnTo>
                <a:lnTo>
                  <a:pt x="2488047" y="1681138"/>
                </a:lnTo>
                <a:lnTo>
                  <a:pt x="2466899" y="1719262"/>
                </a:lnTo>
                <a:lnTo>
                  <a:pt x="2440786" y="1753858"/>
                </a:lnTo>
                <a:lnTo>
                  <a:pt x="2410187" y="1784448"/>
                </a:lnTo>
                <a:lnTo>
                  <a:pt x="2375585" y="1810552"/>
                </a:lnTo>
                <a:lnTo>
                  <a:pt x="2337459" y="1831690"/>
                </a:lnTo>
                <a:lnTo>
                  <a:pt x="2296291" y="1847382"/>
                </a:lnTo>
                <a:lnTo>
                  <a:pt x="2252561" y="1857149"/>
                </a:lnTo>
                <a:lnTo>
                  <a:pt x="2206752" y="1860511"/>
                </a:lnTo>
                <a:lnTo>
                  <a:pt x="310134" y="1860511"/>
                </a:lnTo>
                <a:lnTo>
                  <a:pt x="264324" y="1857149"/>
                </a:lnTo>
                <a:lnTo>
                  <a:pt x="220594" y="1847382"/>
                </a:lnTo>
                <a:lnTo>
                  <a:pt x="179426" y="1831690"/>
                </a:lnTo>
                <a:lnTo>
                  <a:pt x="141300" y="1810552"/>
                </a:lnTo>
                <a:lnTo>
                  <a:pt x="106698" y="1784448"/>
                </a:lnTo>
                <a:lnTo>
                  <a:pt x="76099" y="1753858"/>
                </a:lnTo>
                <a:lnTo>
                  <a:pt x="49986" y="1719262"/>
                </a:lnTo>
                <a:lnTo>
                  <a:pt x="28838" y="1681138"/>
                </a:lnTo>
                <a:lnTo>
                  <a:pt x="13137" y="1639968"/>
                </a:lnTo>
                <a:lnTo>
                  <a:pt x="3364" y="1596229"/>
                </a:lnTo>
                <a:lnTo>
                  <a:pt x="0" y="1550403"/>
                </a:lnTo>
                <a:lnTo>
                  <a:pt x="0" y="31000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581400" y="4800600"/>
            <a:ext cx="1595755" cy="650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3420" marR="5080" indent="-681355">
              <a:lnSpc>
                <a:spcPct val="100000"/>
              </a:lnSpc>
            </a:pPr>
            <a:r>
              <a:rPr sz="2100" spc="-5" dirty="0">
                <a:latin typeface="Arial"/>
                <a:cs typeface="Arial"/>
              </a:rPr>
              <a:t>Bir başka</a:t>
            </a:r>
            <a:r>
              <a:rPr sz="2100" spc="-8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kişi  O</a:t>
            </a:r>
          </a:p>
        </p:txBody>
      </p:sp>
      <p:sp>
        <p:nvSpPr>
          <p:cNvPr id="15" name="object 15"/>
          <p:cNvSpPr/>
          <p:nvPr/>
        </p:nvSpPr>
        <p:spPr bwMode="white">
          <a:xfrm>
            <a:off x="6123940" y="4376801"/>
            <a:ext cx="2517140" cy="1860550"/>
          </a:xfrm>
          <a:custGeom>
            <a:avLst/>
            <a:gdLst/>
            <a:ahLst/>
            <a:cxnLst/>
            <a:rect l="l" t="t" r="r" b="b"/>
            <a:pathLst>
              <a:path w="2517140" h="1860550">
                <a:moveTo>
                  <a:pt x="2206752" y="0"/>
                </a:moveTo>
                <a:lnTo>
                  <a:pt x="310134" y="0"/>
                </a:lnTo>
                <a:lnTo>
                  <a:pt x="264324" y="3361"/>
                </a:lnTo>
                <a:lnTo>
                  <a:pt x="220594" y="13126"/>
                </a:lnTo>
                <a:lnTo>
                  <a:pt x="179426" y="28815"/>
                </a:lnTo>
                <a:lnTo>
                  <a:pt x="141300" y="49948"/>
                </a:lnTo>
                <a:lnTo>
                  <a:pt x="106698" y="76044"/>
                </a:lnTo>
                <a:lnTo>
                  <a:pt x="76099" y="106626"/>
                </a:lnTo>
                <a:lnTo>
                  <a:pt x="49986" y="141212"/>
                </a:lnTo>
                <a:lnTo>
                  <a:pt x="28838" y="179322"/>
                </a:lnTo>
                <a:lnTo>
                  <a:pt x="13137" y="220478"/>
                </a:lnTo>
                <a:lnTo>
                  <a:pt x="3364" y="264200"/>
                </a:lnTo>
                <a:lnTo>
                  <a:pt x="0" y="310006"/>
                </a:lnTo>
                <a:lnTo>
                  <a:pt x="0" y="1550403"/>
                </a:lnTo>
                <a:lnTo>
                  <a:pt x="3364" y="1596229"/>
                </a:lnTo>
                <a:lnTo>
                  <a:pt x="13137" y="1639968"/>
                </a:lnTo>
                <a:lnTo>
                  <a:pt x="28838" y="1681138"/>
                </a:lnTo>
                <a:lnTo>
                  <a:pt x="49986" y="1719262"/>
                </a:lnTo>
                <a:lnTo>
                  <a:pt x="76099" y="1753858"/>
                </a:lnTo>
                <a:lnTo>
                  <a:pt x="106698" y="1784448"/>
                </a:lnTo>
                <a:lnTo>
                  <a:pt x="141300" y="1810552"/>
                </a:lnTo>
                <a:lnTo>
                  <a:pt x="179426" y="1831690"/>
                </a:lnTo>
                <a:lnTo>
                  <a:pt x="220594" y="1847382"/>
                </a:lnTo>
                <a:lnTo>
                  <a:pt x="264324" y="1857149"/>
                </a:lnTo>
                <a:lnTo>
                  <a:pt x="310134" y="1860511"/>
                </a:lnTo>
                <a:lnTo>
                  <a:pt x="2206752" y="1860511"/>
                </a:lnTo>
                <a:lnTo>
                  <a:pt x="2252561" y="1857149"/>
                </a:lnTo>
                <a:lnTo>
                  <a:pt x="2296291" y="1847382"/>
                </a:lnTo>
                <a:lnTo>
                  <a:pt x="2337459" y="1831690"/>
                </a:lnTo>
                <a:lnTo>
                  <a:pt x="2375585" y="1810552"/>
                </a:lnTo>
                <a:lnTo>
                  <a:pt x="2410187" y="1784448"/>
                </a:lnTo>
                <a:lnTo>
                  <a:pt x="2440786" y="1753858"/>
                </a:lnTo>
                <a:lnTo>
                  <a:pt x="2466899" y="1719262"/>
                </a:lnTo>
                <a:lnTo>
                  <a:pt x="2488047" y="1681138"/>
                </a:lnTo>
                <a:lnTo>
                  <a:pt x="2503748" y="1639968"/>
                </a:lnTo>
                <a:lnTo>
                  <a:pt x="2513521" y="1596229"/>
                </a:lnTo>
                <a:lnTo>
                  <a:pt x="2516886" y="1550403"/>
                </a:lnTo>
                <a:lnTo>
                  <a:pt x="2516886" y="310006"/>
                </a:lnTo>
                <a:lnTo>
                  <a:pt x="2513521" y="264200"/>
                </a:lnTo>
                <a:lnTo>
                  <a:pt x="2503748" y="220478"/>
                </a:lnTo>
                <a:lnTo>
                  <a:pt x="2488047" y="179322"/>
                </a:lnTo>
                <a:lnTo>
                  <a:pt x="2466899" y="141212"/>
                </a:lnTo>
                <a:lnTo>
                  <a:pt x="2440786" y="106626"/>
                </a:lnTo>
                <a:lnTo>
                  <a:pt x="2410187" y="76044"/>
                </a:lnTo>
                <a:lnTo>
                  <a:pt x="2375585" y="49948"/>
                </a:lnTo>
                <a:lnTo>
                  <a:pt x="2337459" y="28815"/>
                </a:lnTo>
                <a:lnTo>
                  <a:pt x="2296291" y="13126"/>
                </a:lnTo>
                <a:lnTo>
                  <a:pt x="2252561" y="3361"/>
                </a:lnTo>
                <a:lnTo>
                  <a:pt x="220675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23940" y="4376801"/>
            <a:ext cx="2517140" cy="1860550"/>
          </a:xfrm>
          <a:custGeom>
            <a:avLst/>
            <a:gdLst/>
            <a:ahLst/>
            <a:cxnLst/>
            <a:rect l="l" t="t" r="r" b="b"/>
            <a:pathLst>
              <a:path w="2517140" h="1860550">
                <a:moveTo>
                  <a:pt x="0" y="310006"/>
                </a:moveTo>
                <a:lnTo>
                  <a:pt x="3364" y="264200"/>
                </a:lnTo>
                <a:lnTo>
                  <a:pt x="13137" y="220478"/>
                </a:lnTo>
                <a:lnTo>
                  <a:pt x="28838" y="179322"/>
                </a:lnTo>
                <a:lnTo>
                  <a:pt x="49986" y="141212"/>
                </a:lnTo>
                <a:lnTo>
                  <a:pt x="76099" y="106626"/>
                </a:lnTo>
                <a:lnTo>
                  <a:pt x="106698" y="76044"/>
                </a:lnTo>
                <a:lnTo>
                  <a:pt x="141300" y="49948"/>
                </a:lnTo>
                <a:lnTo>
                  <a:pt x="179426" y="28815"/>
                </a:lnTo>
                <a:lnTo>
                  <a:pt x="220594" y="13126"/>
                </a:lnTo>
                <a:lnTo>
                  <a:pt x="264324" y="3361"/>
                </a:lnTo>
                <a:lnTo>
                  <a:pt x="310134" y="0"/>
                </a:lnTo>
                <a:lnTo>
                  <a:pt x="2206752" y="0"/>
                </a:lnTo>
                <a:lnTo>
                  <a:pt x="2252561" y="3361"/>
                </a:lnTo>
                <a:lnTo>
                  <a:pt x="2296291" y="13126"/>
                </a:lnTo>
                <a:lnTo>
                  <a:pt x="2337459" y="28815"/>
                </a:lnTo>
                <a:lnTo>
                  <a:pt x="2375585" y="49948"/>
                </a:lnTo>
                <a:lnTo>
                  <a:pt x="2410187" y="76044"/>
                </a:lnTo>
                <a:lnTo>
                  <a:pt x="2440786" y="106626"/>
                </a:lnTo>
                <a:lnTo>
                  <a:pt x="2466899" y="141212"/>
                </a:lnTo>
                <a:lnTo>
                  <a:pt x="2488047" y="179322"/>
                </a:lnTo>
                <a:lnTo>
                  <a:pt x="2503748" y="220478"/>
                </a:lnTo>
                <a:lnTo>
                  <a:pt x="2513521" y="264200"/>
                </a:lnTo>
                <a:lnTo>
                  <a:pt x="2516886" y="310006"/>
                </a:lnTo>
                <a:lnTo>
                  <a:pt x="2516886" y="1550403"/>
                </a:lnTo>
                <a:lnTo>
                  <a:pt x="2513521" y="1596229"/>
                </a:lnTo>
                <a:lnTo>
                  <a:pt x="2503748" y="1639968"/>
                </a:lnTo>
                <a:lnTo>
                  <a:pt x="2488047" y="1681138"/>
                </a:lnTo>
                <a:lnTo>
                  <a:pt x="2466899" y="1719262"/>
                </a:lnTo>
                <a:lnTo>
                  <a:pt x="2440786" y="1753858"/>
                </a:lnTo>
                <a:lnTo>
                  <a:pt x="2410187" y="1784448"/>
                </a:lnTo>
                <a:lnTo>
                  <a:pt x="2375585" y="1810552"/>
                </a:lnTo>
                <a:lnTo>
                  <a:pt x="2337459" y="1831690"/>
                </a:lnTo>
                <a:lnTo>
                  <a:pt x="2296291" y="1847382"/>
                </a:lnTo>
                <a:lnTo>
                  <a:pt x="2252561" y="1857149"/>
                </a:lnTo>
                <a:lnTo>
                  <a:pt x="2206752" y="1860511"/>
                </a:lnTo>
                <a:lnTo>
                  <a:pt x="310134" y="1860511"/>
                </a:lnTo>
                <a:lnTo>
                  <a:pt x="264324" y="1857149"/>
                </a:lnTo>
                <a:lnTo>
                  <a:pt x="220594" y="1847382"/>
                </a:lnTo>
                <a:lnTo>
                  <a:pt x="179426" y="1831690"/>
                </a:lnTo>
                <a:lnTo>
                  <a:pt x="141300" y="1810552"/>
                </a:lnTo>
                <a:lnTo>
                  <a:pt x="106698" y="1784448"/>
                </a:lnTo>
                <a:lnTo>
                  <a:pt x="76099" y="1753858"/>
                </a:lnTo>
                <a:lnTo>
                  <a:pt x="49986" y="1719262"/>
                </a:lnTo>
                <a:lnTo>
                  <a:pt x="28838" y="1681138"/>
                </a:lnTo>
                <a:lnTo>
                  <a:pt x="13137" y="1639968"/>
                </a:lnTo>
                <a:lnTo>
                  <a:pt x="3364" y="1596229"/>
                </a:lnTo>
                <a:lnTo>
                  <a:pt x="0" y="1550403"/>
                </a:lnTo>
                <a:lnTo>
                  <a:pt x="0" y="31000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400800" y="4648200"/>
            <a:ext cx="202311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100" spc="-5" dirty="0">
                <a:latin typeface="Arial"/>
                <a:cs typeface="Arial"/>
              </a:rPr>
              <a:t>Üçüncü </a:t>
            </a:r>
            <a:r>
              <a:rPr sz="2100" dirty="0">
                <a:latin typeface="Arial"/>
                <a:cs typeface="Arial"/>
              </a:rPr>
              <a:t>kişi</a:t>
            </a:r>
            <a:r>
              <a:rPr sz="2100" spc="-9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veya</a:t>
            </a:r>
            <a:endParaRPr sz="2100" dirty="0">
              <a:latin typeface="Arial"/>
              <a:cs typeface="Arial"/>
            </a:endParaRPr>
          </a:p>
          <a:p>
            <a:pPr marL="72390" algn="ctr">
              <a:lnSpc>
                <a:spcPct val="100000"/>
              </a:lnSpc>
            </a:pPr>
            <a:r>
              <a:rPr lang="tr-TR" sz="2100" spc="-5" dirty="0" smtClean="0">
                <a:latin typeface="Arial"/>
                <a:cs typeface="Arial"/>
              </a:rPr>
              <a:t>N</a:t>
            </a:r>
            <a:r>
              <a:rPr sz="2100" spc="-5" dirty="0" err="1" smtClean="0">
                <a:latin typeface="Arial"/>
                <a:cs typeface="Arial"/>
              </a:rPr>
              <a:t>esne</a:t>
            </a:r>
            <a:r>
              <a:rPr lang="tr-TR" sz="2100" spc="-5" dirty="0" smtClean="0">
                <a:latin typeface="Arial"/>
                <a:cs typeface="Arial"/>
              </a:rPr>
              <a:t> </a:t>
            </a:r>
            <a:r>
              <a:rPr lang="tr-TR" sz="2100" b="1" spc="-5" dirty="0" smtClean="0">
                <a:latin typeface="Arial"/>
                <a:cs typeface="Arial"/>
              </a:rPr>
              <a:t>(Tutum objesi)</a:t>
            </a:r>
            <a:endParaRPr sz="2100" b="1" dirty="0">
              <a:latin typeface="Arial"/>
              <a:cs typeface="Arial"/>
            </a:endParaRPr>
          </a:p>
          <a:p>
            <a:pPr marL="73025" algn="ctr">
              <a:lnSpc>
                <a:spcPct val="100000"/>
              </a:lnSpc>
            </a:pPr>
            <a:r>
              <a:rPr sz="2100" dirty="0">
                <a:latin typeface="Arial"/>
                <a:cs typeface="Arial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1938" y="713068"/>
            <a:ext cx="404114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tr-TR" sz="4400" b="0" spc="-75" dirty="0" smtClean="0">
                <a:solidFill>
                  <a:schemeClr val="tx1"/>
                </a:solidFill>
                <a:latin typeface="Calibri"/>
                <a:cs typeface="Calibri"/>
              </a:rPr>
              <a:t>Dengeli durum</a:t>
            </a:r>
            <a:endParaRPr sz="44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tr-TR" smtClean="0"/>
              <a:t>PDR Dr. Hüseyin Bayraktaroğlu</a:t>
            </a:r>
            <a:endParaRPr lang="tr-TR"/>
          </a:p>
        </p:txBody>
      </p:sp>
      <p:sp>
        <p:nvSpPr>
          <p:cNvPr id="3" name="object 3"/>
          <p:cNvSpPr/>
          <p:nvPr/>
        </p:nvSpPr>
        <p:spPr>
          <a:xfrm>
            <a:off x="5959475" y="2368042"/>
            <a:ext cx="1414780" cy="1113155"/>
          </a:xfrm>
          <a:custGeom>
            <a:avLst/>
            <a:gdLst/>
            <a:ahLst/>
            <a:cxnLst/>
            <a:rect l="l" t="t" r="r" b="b"/>
            <a:pathLst>
              <a:path w="1414779" h="1113154">
                <a:moveTo>
                  <a:pt x="707263" y="0"/>
                </a:moveTo>
                <a:lnTo>
                  <a:pt x="0" y="1112774"/>
                </a:lnTo>
                <a:lnTo>
                  <a:pt x="1414526" y="1112774"/>
                </a:lnTo>
                <a:lnTo>
                  <a:pt x="707263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59475" y="2368042"/>
            <a:ext cx="1414780" cy="1113155"/>
          </a:xfrm>
          <a:custGeom>
            <a:avLst/>
            <a:gdLst/>
            <a:ahLst/>
            <a:cxnLst/>
            <a:rect l="l" t="t" r="r" b="b"/>
            <a:pathLst>
              <a:path w="1414779" h="1113154">
                <a:moveTo>
                  <a:pt x="0" y="1112774"/>
                </a:moveTo>
                <a:lnTo>
                  <a:pt x="707263" y="0"/>
                </a:lnTo>
                <a:lnTo>
                  <a:pt x="1414526" y="1112774"/>
                </a:lnTo>
                <a:lnTo>
                  <a:pt x="0" y="1112774"/>
                </a:lnTo>
              </a:path>
            </a:pathLst>
          </a:custGeom>
          <a:ln w="9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459728" y="2693034"/>
            <a:ext cx="415290" cy="468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0" b="1" spc="-5" dirty="0">
                <a:latin typeface="Arial"/>
                <a:cs typeface="Arial"/>
              </a:rPr>
              <a:t>P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b="1" spc="-45" dirty="0">
                <a:latin typeface="Arial"/>
                <a:cs typeface="Arial"/>
              </a:rPr>
              <a:t>A</a:t>
            </a:r>
            <a:r>
              <a:rPr sz="1000" b="1" spc="-5" dirty="0">
                <a:latin typeface="Arial"/>
                <a:cs typeface="Arial"/>
              </a:rPr>
              <a:t>hmet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53101" y="3480815"/>
            <a:ext cx="2827655" cy="1113155"/>
          </a:xfrm>
          <a:custGeom>
            <a:avLst/>
            <a:gdLst/>
            <a:ahLst/>
            <a:cxnLst/>
            <a:rect l="l" t="t" r="r" b="b"/>
            <a:pathLst>
              <a:path w="2827654" h="1113154">
                <a:moveTo>
                  <a:pt x="2120392" y="0"/>
                </a:moveTo>
                <a:lnTo>
                  <a:pt x="706754" y="0"/>
                </a:lnTo>
                <a:lnTo>
                  <a:pt x="0" y="1112774"/>
                </a:lnTo>
                <a:lnTo>
                  <a:pt x="2827274" y="1112774"/>
                </a:lnTo>
                <a:lnTo>
                  <a:pt x="212039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53101" y="3480815"/>
            <a:ext cx="2827655" cy="1113155"/>
          </a:xfrm>
          <a:custGeom>
            <a:avLst/>
            <a:gdLst/>
            <a:ahLst/>
            <a:cxnLst/>
            <a:rect l="l" t="t" r="r" b="b"/>
            <a:pathLst>
              <a:path w="2827654" h="1113154">
                <a:moveTo>
                  <a:pt x="0" y="1112774"/>
                </a:moveTo>
                <a:lnTo>
                  <a:pt x="706754" y="0"/>
                </a:lnTo>
                <a:lnTo>
                  <a:pt x="2120392" y="0"/>
                </a:lnTo>
                <a:lnTo>
                  <a:pt x="2827274" y="1112774"/>
                </a:lnTo>
                <a:lnTo>
                  <a:pt x="0" y="1112774"/>
                </a:lnTo>
              </a:path>
            </a:pathLst>
          </a:custGeom>
          <a:ln w="9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004686" y="3958208"/>
            <a:ext cx="99695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+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31280" y="3958208"/>
            <a:ext cx="99695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+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46600" y="4593590"/>
            <a:ext cx="4240530" cy="1113155"/>
          </a:xfrm>
          <a:custGeom>
            <a:avLst/>
            <a:gdLst/>
            <a:ahLst/>
            <a:cxnLst/>
            <a:rect l="l" t="t" r="r" b="b"/>
            <a:pathLst>
              <a:path w="4240530" h="1113154">
                <a:moveTo>
                  <a:pt x="3533521" y="0"/>
                </a:moveTo>
                <a:lnTo>
                  <a:pt x="706754" y="0"/>
                </a:lnTo>
                <a:lnTo>
                  <a:pt x="0" y="1112723"/>
                </a:lnTo>
                <a:lnTo>
                  <a:pt x="4240276" y="1112723"/>
                </a:lnTo>
                <a:lnTo>
                  <a:pt x="3533521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46600" y="4593590"/>
            <a:ext cx="4240530" cy="1113155"/>
          </a:xfrm>
          <a:custGeom>
            <a:avLst/>
            <a:gdLst/>
            <a:ahLst/>
            <a:cxnLst/>
            <a:rect l="l" t="t" r="r" b="b"/>
            <a:pathLst>
              <a:path w="4240530" h="1113154">
                <a:moveTo>
                  <a:pt x="0" y="1112723"/>
                </a:moveTo>
                <a:lnTo>
                  <a:pt x="706754" y="0"/>
                </a:lnTo>
                <a:lnTo>
                  <a:pt x="3533521" y="0"/>
                </a:lnTo>
                <a:lnTo>
                  <a:pt x="4240276" y="1112723"/>
                </a:lnTo>
                <a:lnTo>
                  <a:pt x="0" y="1112723"/>
                </a:lnTo>
              </a:path>
            </a:pathLst>
          </a:custGeom>
          <a:ln w="93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7537" y="1916810"/>
            <a:ext cx="3888740" cy="3960495"/>
          </a:xfrm>
          <a:custGeom>
            <a:avLst/>
            <a:gdLst/>
            <a:ahLst/>
            <a:cxnLst/>
            <a:rect l="l" t="t" r="r" b="b"/>
            <a:pathLst>
              <a:path w="3888740" h="3960495">
                <a:moveTo>
                  <a:pt x="3240354" y="0"/>
                </a:moveTo>
                <a:lnTo>
                  <a:pt x="648093" y="0"/>
                </a:lnTo>
                <a:lnTo>
                  <a:pt x="599726" y="1777"/>
                </a:lnTo>
                <a:lnTo>
                  <a:pt x="552325" y="7027"/>
                </a:lnTo>
                <a:lnTo>
                  <a:pt x="506013" y="15624"/>
                </a:lnTo>
                <a:lnTo>
                  <a:pt x="460918" y="27442"/>
                </a:lnTo>
                <a:lnTo>
                  <a:pt x="417164" y="42356"/>
                </a:lnTo>
                <a:lnTo>
                  <a:pt x="374877" y="60240"/>
                </a:lnTo>
                <a:lnTo>
                  <a:pt x="334181" y="80970"/>
                </a:lnTo>
                <a:lnTo>
                  <a:pt x="295203" y="104419"/>
                </a:lnTo>
                <a:lnTo>
                  <a:pt x="258067" y="130463"/>
                </a:lnTo>
                <a:lnTo>
                  <a:pt x="222899" y="158976"/>
                </a:lnTo>
                <a:lnTo>
                  <a:pt x="189825" y="189833"/>
                </a:lnTo>
                <a:lnTo>
                  <a:pt x="158969" y="222908"/>
                </a:lnTo>
                <a:lnTo>
                  <a:pt x="130456" y="258076"/>
                </a:lnTo>
                <a:lnTo>
                  <a:pt x="104413" y="295211"/>
                </a:lnTo>
                <a:lnTo>
                  <a:pt x="80965" y="334189"/>
                </a:lnTo>
                <a:lnTo>
                  <a:pt x="60236" y="374883"/>
                </a:lnTo>
                <a:lnTo>
                  <a:pt x="42353" y="417169"/>
                </a:lnTo>
                <a:lnTo>
                  <a:pt x="27440" y="460920"/>
                </a:lnTo>
                <a:lnTo>
                  <a:pt x="15623" y="506013"/>
                </a:lnTo>
                <a:lnTo>
                  <a:pt x="7027" y="552321"/>
                </a:lnTo>
                <a:lnTo>
                  <a:pt x="1777" y="599718"/>
                </a:lnTo>
                <a:lnTo>
                  <a:pt x="0" y="648080"/>
                </a:lnTo>
                <a:lnTo>
                  <a:pt x="0" y="3312414"/>
                </a:lnTo>
                <a:lnTo>
                  <a:pt x="1777" y="3360775"/>
                </a:lnTo>
                <a:lnTo>
                  <a:pt x="7027" y="3408172"/>
                </a:lnTo>
                <a:lnTo>
                  <a:pt x="15623" y="3454479"/>
                </a:lnTo>
                <a:lnTo>
                  <a:pt x="27440" y="3499570"/>
                </a:lnTo>
                <a:lnTo>
                  <a:pt x="42353" y="3543320"/>
                </a:lnTo>
                <a:lnTo>
                  <a:pt x="60236" y="3585604"/>
                </a:lnTo>
                <a:lnTo>
                  <a:pt x="80965" y="3626296"/>
                </a:lnTo>
                <a:lnTo>
                  <a:pt x="104413" y="3665272"/>
                </a:lnTo>
                <a:lnTo>
                  <a:pt x="130456" y="3702405"/>
                </a:lnTo>
                <a:lnTo>
                  <a:pt x="158969" y="3737570"/>
                </a:lnTo>
                <a:lnTo>
                  <a:pt x="189825" y="3770642"/>
                </a:lnTo>
                <a:lnTo>
                  <a:pt x="222899" y="3801496"/>
                </a:lnTo>
                <a:lnTo>
                  <a:pt x="258067" y="3830007"/>
                </a:lnTo>
                <a:lnTo>
                  <a:pt x="295203" y="3856048"/>
                </a:lnTo>
                <a:lnTo>
                  <a:pt x="334181" y="3879495"/>
                </a:lnTo>
                <a:lnTo>
                  <a:pt x="374877" y="3900223"/>
                </a:lnTo>
                <a:lnTo>
                  <a:pt x="417164" y="3918105"/>
                </a:lnTo>
                <a:lnTo>
                  <a:pt x="460918" y="3933017"/>
                </a:lnTo>
                <a:lnTo>
                  <a:pt x="506013" y="3944834"/>
                </a:lnTo>
                <a:lnTo>
                  <a:pt x="552325" y="3953430"/>
                </a:lnTo>
                <a:lnTo>
                  <a:pt x="599726" y="3958679"/>
                </a:lnTo>
                <a:lnTo>
                  <a:pt x="648093" y="3960456"/>
                </a:lnTo>
                <a:lnTo>
                  <a:pt x="3240354" y="3960456"/>
                </a:lnTo>
                <a:lnTo>
                  <a:pt x="3288716" y="3958679"/>
                </a:lnTo>
                <a:lnTo>
                  <a:pt x="3336114" y="3953430"/>
                </a:lnTo>
                <a:lnTo>
                  <a:pt x="3382421" y="3944834"/>
                </a:lnTo>
                <a:lnTo>
                  <a:pt x="3427514" y="3933017"/>
                </a:lnTo>
                <a:lnTo>
                  <a:pt x="3471266" y="3918105"/>
                </a:lnTo>
                <a:lnTo>
                  <a:pt x="3513551" y="3900223"/>
                </a:lnTo>
                <a:lnTo>
                  <a:pt x="3554246" y="3879495"/>
                </a:lnTo>
                <a:lnTo>
                  <a:pt x="3593223" y="3856048"/>
                </a:lnTo>
                <a:lnTo>
                  <a:pt x="3630359" y="3830007"/>
                </a:lnTo>
                <a:lnTo>
                  <a:pt x="3665527" y="3801496"/>
                </a:lnTo>
                <a:lnTo>
                  <a:pt x="3698601" y="3770642"/>
                </a:lnTo>
                <a:lnTo>
                  <a:pt x="3729458" y="3737570"/>
                </a:lnTo>
                <a:lnTo>
                  <a:pt x="3757971" y="3702405"/>
                </a:lnTo>
                <a:lnTo>
                  <a:pt x="3784015" y="3665272"/>
                </a:lnTo>
                <a:lnTo>
                  <a:pt x="3807464" y="3626296"/>
                </a:lnTo>
                <a:lnTo>
                  <a:pt x="3828194" y="3585604"/>
                </a:lnTo>
                <a:lnTo>
                  <a:pt x="3846079" y="3543320"/>
                </a:lnTo>
                <a:lnTo>
                  <a:pt x="3860992" y="3499570"/>
                </a:lnTo>
                <a:lnTo>
                  <a:pt x="3872810" y="3454479"/>
                </a:lnTo>
                <a:lnTo>
                  <a:pt x="3881407" y="3408172"/>
                </a:lnTo>
                <a:lnTo>
                  <a:pt x="3886657" y="3360775"/>
                </a:lnTo>
                <a:lnTo>
                  <a:pt x="3888435" y="3312414"/>
                </a:lnTo>
                <a:lnTo>
                  <a:pt x="3888435" y="648080"/>
                </a:lnTo>
                <a:lnTo>
                  <a:pt x="3886657" y="599718"/>
                </a:lnTo>
                <a:lnTo>
                  <a:pt x="3881407" y="552321"/>
                </a:lnTo>
                <a:lnTo>
                  <a:pt x="3872810" y="506013"/>
                </a:lnTo>
                <a:lnTo>
                  <a:pt x="3860992" y="460920"/>
                </a:lnTo>
                <a:lnTo>
                  <a:pt x="3846079" y="417169"/>
                </a:lnTo>
                <a:lnTo>
                  <a:pt x="3828194" y="374883"/>
                </a:lnTo>
                <a:lnTo>
                  <a:pt x="3807464" y="334189"/>
                </a:lnTo>
                <a:lnTo>
                  <a:pt x="3784015" y="295211"/>
                </a:lnTo>
                <a:lnTo>
                  <a:pt x="3757971" y="258076"/>
                </a:lnTo>
                <a:lnTo>
                  <a:pt x="3729458" y="222908"/>
                </a:lnTo>
                <a:lnTo>
                  <a:pt x="3698601" y="189833"/>
                </a:lnTo>
                <a:lnTo>
                  <a:pt x="3665527" y="158976"/>
                </a:lnTo>
                <a:lnTo>
                  <a:pt x="3630359" y="130463"/>
                </a:lnTo>
                <a:lnTo>
                  <a:pt x="3593223" y="104419"/>
                </a:lnTo>
                <a:lnTo>
                  <a:pt x="3554246" y="80970"/>
                </a:lnTo>
                <a:lnTo>
                  <a:pt x="3513551" y="60240"/>
                </a:lnTo>
                <a:lnTo>
                  <a:pt x="3471266" y="42356"/>
                </a:lnTo>
                <a:lnTo>
                  <a:pt x="3427514" y="27442"/>
                </a:lnTo>
                <a:lnTo>
                  <a:pt x="3382421" y="15624"/>
                </a:lnTo>
                <a:lnTo>
                  <a:pt x="3336114" y="7027"/>
                </a:lnTo>
                <a:lnTo>
                  <a:pt x="3288716" y="1777"/>
                </a:lnTo>
                <a:lnTo>
                  <a:pt x="324035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7537" y="1916810"/>
            <a:ext cx="3888740" cy="3960495"/>
          </a:xfrm>
          <a:custGeom>
            <a:avLst/>
            <a:gdLst/>
            <a:ahLst/>
            <a:cxnLst/>
            <a:rect l="l" t="t" r="r" b="b"/>
            <a:pathLst>
              <a:path w="3888740" h="3960495">
                <a:moveTo>
                  <a:pt x="0" y="648080"/>
                </a:moveTo>
                <a:lnTo>
                  <a:pt x="1777" y="599718"/>
                </a:lnTo>
                <a:lnTo>
                  <a:pt x="7027" y="552321"/>
                </a:lnTo>
                <a:lnTo>
                  <a:pt x="15623" y="506013"/>
                </a:lnTo>
                <a:lnTo>
                  <a:pt x="27440" y="460920"/>
                </a:lnTo>
                <a:lnTo>
                  <a:pt x="42353" y="417169"/>
                </a:lnTo>
                <a:lnTo>
                  <a:pt x="60236" y="374883"/>
                </a:lnTo>
                <a:lnTo>
                  <a:pt x="80965" y="334189"/>
                </a:lnTo>
                <a:lnTo>
                  <a:pt x="104413" y="295211"/>
                </a:lnTo>
                <a:lnTo>
                  <a:pt x="130456" y="258076"/>
                </a:lnTo>
                <a:lnTo>
                  <a:pt x="158969" y="222908"/>
                </a:lnTo>
                <a:lnTo>
                  <a:pt x="189825" y="189833"/>
                </a:lnTo>
                <a:lnTo>
                  <a:pt x="222899" y="158976"/>
                </a:lnTo>
                <a:lnTo>
                  <a:pt x="258067" y="130463"/>
                </a:lnTo>
                <a:lnTo>
                  <a:pt x="295203" y="104419"/>
                </a:lnTo>
                <a:lnTo>
                  <a:pt x="334181" y="80970"/>
                </a:lnTo>
                <a:lnTo>
                  <a:pt x="374877" y="60240"/>
                </a:lnTo>
                <a:lnTo>
                  <a:pt x="417164" y="42356"/>
                </a:lnTo>
                <a:lnTo>
                  <a:pt x="460918" y="27442"/>
                </a:lnTo>
                <a:lnTo>
                  <a:pt x="506013" y="15624"/>
                </a:lnTo>
                <a:lnTo>
                  <a:pt x="552325" y="7027"/>
                </a:lnTo>
                <a:lnTo>
                  <a:pt x="599726" y="1777"/>
                </a:lnTo>
                <a:lnTo>
                  <a:pt x="648093" y="0"/>
                </a:lnTo>
                <a:lnTo>
                  <a:pt x="3240354" y="0"/>
                </a:lnTo>
                <a:lnTo>
                  <a:pt x="3288716" y="1777"/>
                </a:lnTo>
                <a:lnTo>
                  <a:pt x="3336114" y="7027"/>
                </a:lnTo>
                <a:lnTo>
                  <a:pt x="3382421" y="15624"/>
                </a:lnTo>
                <a:lnTo>
                  <a:pt x="3427514" y="27442"/>
                </a:lnTo>
                <a:lnTo>
                  <a:pt x="3471266" y="42356"/>
                </a:lnTo>
                <a:lnTo>
                  <a:pt x="3513551" y="60240"/>
                </a:lnTo>
                <a:lnTo>
                  <a:pt x="3554246" y="80970"/>
                </a:lnTo>
                <a:lnTo>
                  <a:pt x="3593223" y="104419"/>
                </a:lnTo>
                <a:lnTo>
                  <a:pt x="3630359" y="130463"/>
                </a:lnTo>
                <a:lnTo>
                  <a:pt x="3665527" y="158976"/>
                </a:lnTo>
                <a:lnTo>
                  <a:pt x="3698601" y="189833"/>
                </a:lnTo>
                <a:lnTo>
                  <a:pt x="3729458" y="222908"/>
                </a:lnTo>
                <a:lnTo>
                  <a:pt x="3757971" y="258076"/>
                </a:lnTo>
                <a:lnTo>
                  <a:pt x="3784015" y="295211"/>
                </a:lnTo>
                <a:lnTo>
                  <a:pt x="3807464" y="334189"/>
                </a:lnTo>
                <a:lnTo>
                  <a:pt x="3828194" y="374883"/>
                </a:lnTo>
                <a:lnTo>
                  <a:pt x="3846079" y="417169"/>
                </a:lnTo>
                <a:lnTo>
                  <a:pt x="3860992" y="460920"/>
                </a:lnTo>
                <a:lnTo>
                  <a:pt x="3872810" y="506013"/>
                </a:lnTo>
                <a:lnTo>
                  <a:pt x="3881407" y="552321"/>
                </a:lnTo>
                <a:lnTo>
                  <a:pt x="3886657" y="599718"/>
                </a:lnTo>
                <a:lnTo>
                  <a:pt x="3888435" y="648080"/>
                </a:lnTo>
                <a:lnTo>
                  <a:pt x="3888435" y="3312414"/>
                </a:lnTo>
                <a:lnTo>
                  <a:pt x="3886657" y="3360775"/>
                </a:lnTo>
                <a:lnTo>
                  <a:pt x="3881407" y="3408172"/>
                </a:lnTo>
                <a:lnTo>
                  <a:pt x="3872810" y="3454479"/>
                </a:lnTo>
                <a:lnTo>
                  <a:pt x="3860992" y="3499570"/>
                </a:lnTo>
                <a:lnTo>
                  <a:pt x="3846079" y="3543320"/>
                </a:lnTo>
                <a:lnTo>
                  <a:pt x="3828194" y="3585604"/>
                </a:lnTo>
                <a:lnTo>
                  <a:pt x="3807464" y="3626296"/>
                </a:lnTo>
                <a:lnTo>
                  <a:pt x="3784015" y="3665272"/>
                </a:lnTo>
                <a:lnTo>
                  <a:pt x="3757971" y="3702405"/>
                </a:lnTo>
                <a:lnTo>
                  <a:pt x="3729458" y="3737570"/>
                </a:lnTo>
                <a:lnTo>
                  <a:pt x="3698601" y="3770642"/>
                </a:lnTo>
                <a:lnTo>
                  <a:pt x="3665527" y="3801496"/>
                </a:lnTo>
                <a:lnTo>
                  <a:pt x="3630359" y="3830007"/>
                </a:lnTo>
                <a:lnTo>
                  <a:pt x="3593223" y="3856048"/>
                </a:lnTo>
                <a:lnTo>
                  <a:pt x="3554246" y="3879495"/>
                </a:lnTo>
                <a:lnTo>
                  <a:pt x="3513551" y="3900223"/>
                </a:lnTo>
                <a:lnTo>
                  <a:pt x="3471266" y="3918105"/>
                </a:lnTo>
                <a:lnTo>
                  <a:pt x="3427514" y="3933017"/>
                </a:lnTo>
                <a:lnTo>
                  <a:pt x="3382421" y="3944834"/>
                </a:lnTo>
                <a:lnTo>
                  <a:pt x="3336114" y="3953430"/>
                </a:lnTo>
                <a:lnTo>
                  <a:pt x="3288716" y="3958679"/>
                </a:lnTo>
                <a:lnTo>
                  <a:pt x="3240354" y="3960456"/>
                </a:lnTo>
                <a:lnTo>
                  <a:pt x="648093" y="3960456"/>
                </a:lnTo>
                <a:lnTo>
                  <a:pt x="599726" y="3958679"/>
                </a:lnTo>
                <a:lnTo>
                  <a:pt x="552325" y="3953430"/>
                </a:lnTo>
                <a:lnTo>
                  <a:pt x="506013" y="3944834"/>
                </a:lnTo>
                <a:lnTo>
                  <a:pt x="460918" y="3933017"/>
                </a:lnTo>
                <a:lnTo>
                  <a:pt x="417164" y="3918105"/>
                </a:lnTo>
                <a:lnTo>
                  <a:pt x="374877" y="3900223"/>
                </a:lnTo>
                <a:lnTo>
                  <a:pt x="334181" y="3879495"/>
                </a:lnTo>
                <a:lnTo>
                  <a:pt x="295203" y="3856048"/>
                </a:lnTo>
                <a:lnTo>
                  <a:pt x="258067" y="3830007"/>
                </a:lnTo>
                <a:lnTo>
                  <a:pt x="222899" y="3801496"/>
                </a:lnTo>
                <a:lnTo>
                  <a:pt x="189825" y="3770642"/>
                </a:lnTo>
                <a:lnTo>
                  <a:pt x="158969" y="3737570"/>
                </a:lnTo>
                <a:lnTo>
                  <a:pt x="130456" y="3702405"/>
                </a:lnTo>
                <a:lnTo>
                  <a:pt x="104413" y="3665272"/>
                </a:lnTo>
                <a:lnTo>
                  <a:pt x="80965" y="3626296"/>
                </a:lnTo>
                <a:lnTo>
                  <a:pt x="60236" y="3585604"/>
                </a:lnTo>
                <a:lnTo>
                  <a:pt x="42353" y="3543320"/>
                </a:lnTo>
                <a:lnTo>
                  <a:pt x="27440" y="3499570"/>
                </a:lnTo>
                <a:lnTo>
                  <a:pt x="15623" y="3454479"/>
                </a:lnTo>
                <a:lnTo>
                  <a:pt x="7027" y="3408172"/>
                </a:lnTo>
                <a:lnTo>
                  <a:pt x="1777" y="3360775"/>
                </a:lnTo>
                <a:lnTo>
                  <a:pt x="0" y="3312414"/>
                </a:lnTo>
                <a:lnTo>
                  <a:pt x="0" y="64808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36193" y="3097148"/>
            <a:ext cx="3089275" cy="1311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-Ahmet </a:t>
            </a:r>
            <a:r>
              <a:rPr sz="2800" spc="-25" dirty="0">
                <a:latin typeface="Calibri"/>
                <a:cs typeface="Calibri"/>
              </a:rPr>
              <a:t>Ayşe’yi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60" dirty="0">
                <a:latin typeface="Calibri"/>
                <a:cs typeface="Calibri"/>
              </a:rPr>
              <a:t>sever.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-Her </a:t>
            </a:r>
            <a:r>
              <a:rPr sz="2800" spc="-10" dirty="0">
                <a:latin typeface="Calibri"/>
                <a:cs typeface="Calibri"/>
              </a:rPr>
              <a:t>ikisi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tiyatroya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gitmeyi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severler.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66208" y="5387965"/>
            <a:ext cx="10807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z="1000" b="1" spc="-5" dirty="0">
                <a:latin typeface="Arial"/>
                <a:cs typeface="Arial"/>
              </a:rPr>
              <a:t>X  </a:t>
            </a:r>
            <a:r>
              <a:rPr sz="1000" b="1" spc="-10" dirty="0">
                <a:latin typeface="Arial"/>
                <a:cs typeface="Arial"/>
              </a:rPr>
              <a:t>tiyatroyu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sever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51895" y="5387965"/>
            <a:ext cx="996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z="1000" b="1" spc="-5" dirty="0">
                <a:latin typeface="Arial"/>
                <a:cs typeface="Arial"/>
              </a:rPr>
              <a:t>+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09306" y="5387965"/>
            <a:ext cx="5664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  <a:tabLst>
                <a:tab pos="454659" algn="l"/>
              </a:tabLst>
            </a:pPr>
            <a:r>
              <a:rPr sz="1000" b="1" spc="-45" dirty="0">
                <a:latin typeface="Arial"/>
                <a:cs typeface="Arial"/>
              </a:rPr>
              <a:t>A</a:t>
            </a:r>
            <a:r>
              <a:rPr sz="1000" b="1" spc="-20" dirty="0">
                <a:latin typeface="Arial"/>
                <a:cs typeface="Arial"/>
              </a:rPr>
              <a:t>y</a:t>
            </a:r>
            <a:r>
              <a:rPr sz="1000" b="1" spc="-5" dirty="0">
                <a:latin typeface="Arial"/>
                <a:cs typeface="Arial"/>
              </a:rPr>
              <a:t>şe</a:t>
            </a:r>
            <a:r>
              <a:rPr sz="1000" b="1" dirty="0">
                <a:latin typeface="Arial"/>
                <a:cs typeface="Arial"/>
              </a:rPr>
              <a:t>	</a:t>
            </a:r>
            <a:r>
              <a:rPr sz="1000" b="1" spc="-5" dirty="0">
                <a:latin typeface="Arial"/>
                <a:cs typeface="Arial"/>
              </a:rPr>
              <a:t>O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899</Words>
  <Application>Microsoft Office PowerPoint</Application>
  <PresentationFormat>Ekran Gösterisi (4:3)</PresentationFormat>
  <Paragraphs>147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Slayt 1</vt:lpstr>
      <vt:lpstr>TUTUMLAR</vt:lpstr>
      <vt:lpstr>Tutum nedir?  </vt:lpstr>
      <vt:lpstr>Tutumun öğeleri </vt:lpstr>
      <vt:lpstr>Slayt 5</vt:lpstr>
      <vt:lpstr>Slayt 6</vt:lpstr>
      <vt:lpstr>Slayt 7</vt:lpstr>
      <vt:lpstr>       Heider'in Denge kuramı *Fenemonelijiktir: Kişinin zihninde var olduğu varsayılan durum kurama yansıtılmıştır. </vt:lpstr>
      <vt:lpstr>Dengeli durum</vt:lpstr>
      <vt:lpstr>Dengeli durum</vt:lpstr>
      <vt:lpstr>Dengesiz durum</vt:lpstr>
      <vt:lpstr>Slayt 12</vt:lpstr>
      <vt:lpstr>Slayt 13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Sau</dc:creator>
  <cp:lastModifiedBy>COMPUTERIUM</cp:lastModifiedBy>
  <cp:revision>69</cp:revision>
  <dcterms:created xsi:type="dcterms:W3CDTF">2016-01-31T20:10:02Z</dcterms:created>
  <dcterms:modified xsi:type="dcterms:W3CDTF">2016-03-08T19:56:09Z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2013-05-02T00:00:00Z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2016-01-31T00:00:00Z</vt:filetime>
  </property>
</Properties>
</file>