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4660"/>
  </p:normalViewPr>
  <p:slideViewPr>
    <p:cSldViewPr>
      <p:cViewPr varScale="1">
        <p:scale>
          <a:sx n="68" d="100"/>
          <a:sy n="68" d="100"/>
        </p:scale>
        <p:origin x="-13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08.10.2015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zem.neu.edu.t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senaykocakoyun@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0"/>
            <a:ext cx="7851648" cy="1828800"/>
          </a:xfrm>
        </p:spPr>
        <p:txBody>
          <a:bodyPr/>
          <a:lstStyle/>
          <a:p>
            <a:r>
              <a:rPr lang="tr-TR" dirty="0" smtClean="0"/>
              <a:t>BİLGİ TEKNOLOJİLERİ</a:t>
            </a:r>
            <a:endParaRPr lang="tr-TR" dirty="0"/>
          </a:p>
        </p:txBody>
      </p:sp>
      <p:sp>
        <p:nvSpPr>
          <p:cNvPr id="3" name="2 Alt Başlık"/>
          <p:cNvSpPr>
            <a:spLocks noGrp="1"/>
          </p:cNvSpPr>
          <p:nvPr>
            <p:ph type="subTitle" idx="1"/>
          </p:nvPr>
        </p:nvSpPr>
        <p:spPr>
          <a:xfrm>
            <a:off x="395536" y="2132856"/>
            <a:ext cx="7854696" cy="1752600"/>
          </a:xfrm>
        </p:spPr>
        <p:txBody>
          <a:bodyPr/>
          <a:lstStyle/>
          <a:p>
            <a:r>
              <a:rPr lang="tr-TR" dirty="0" smtClean="0"/>
              <a:t>GENEL </a:t>
            </a:r>
            <a:r>
              <a:rPr lang="tr-TR" dirty="0" smtClean="0"/>
              <a:t>KAVRAMLAR</a:t>
            </a:r>
          </a:p>
          <a:p>
            <a:r>
              <a:rPr lang="tr-TR" dirty="0" smtClean="0"/>
              <a:t>1. Hafta</a:t>
            </a:r>
            <a:endParaRPr lang="tr-TR" dirty="0"/>
          </a:p>
        </p:txBody>
      </p:sp>
      <p:pic>
        <p:nvPicPr>
          <p:cNvPr id="29698" name="Picture 2" descr="http://mehmethocam.com/images/stories/bilisim/bilisimtekno.jpg"/>
          <p:cNvPicPr>
            <a:picLocks noChangeAspect="1" noChangeArrowheads="1"/>
          </p:cNvPicPr>
          <p:nvPr/>
        </p:nvPicPr>
        <p:blipFill>
          <a:blip r:embed="rId2" cstate="print"/>
          <a:srcRect/>
          <a:stretch>
            <a:fillRect/>
          </a:stretch>
        </p:blipFill>
        <p:spPr bwMode="auto">
          <a:xfrm>
            <a:off x="467544" y="1772816"/>
            <a:ext cx="4080371" cy="350100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7 Metin kutusu"/>
          <p:cNvSpPr txBox="1">
            <a:spLocks noChangeArrowheads="1"/>
          </p:cNvSpPr>
          <p:nvPr/>
        </p:nvSpPr>
        <p:spPr bwMode="auto">
          <a:xfrm>
            <a:off x="611560" y="5229200"/>
            <a:ext cx="7920880" cy="1446550"/>
          </a:xfrm>
          <a:prstGeom prst="rect">
            <a:avLst/>
          </a:prstGeom>
          <a:noFill/>
          <a:ln w="9525">
            <a:noFill/>
            <a:miter lim="800000"/>
            <a:headEnd/>
            <a:tailEnd/>
          </a:ln>
        </p:spPr>
        <p:txBody>
          <a:bodyPr wrap="square">
            <a:spAutoFit/>
          </a:bodyPr>
          <a:lstStyle/>
          <a:p>
            <a:endParaRPr lang="tr-TR" sz="1100" dirty="0"/>
          </a:p>
          <a:p>
            <a:pPr algn="just"/>
            <a:r>
              <a:rPr lang="tr-TR" sz="1100" dirty="0"/>
              <a:t>Bu ders içeriğinin basım, yayım ve satış hakları Yakın Doğu Üniversitesi Uzaktan Eğitim Merkezi’ne aittir. Bu ders içeriğinin bütün hakları saklıdır. İlgili kuruluştan izin almadan ders çeriğinin tümü ya da bölümleri mekanik, elektronik, fotokopi, manyetik kayıt veya başka şekillerde çoğaltılamaz, basılamaz ve dağıtılamaz. </a:t>
            </a:r>
          </a:p>
          <a:p>
            <a:pPr algn="ctr"/>
            <a:endParaRPr lang="tr-TR" sz="1100" dirty="0"/>
          </a:p>
          <a:p>
            <a:pPr algn="ctr"/>
            <a:r>
              <a:rPr lang="tr-TR" sz="1100" dirty="0"/>
              <a:t>Her hakkı saklıdır © 2014 Yakın Doğu Üniversitesi Uzaktan Eğitim Merkezi </a:t>
            </a:r>
            <a:r>
              <a:rPr lang="tr-TR" sz="1100" dirty="0">
                <a:hlinkClick r:id="rId3"/>
              </a:rPr>
              <a:t>uzem.neu.edu.tr</a:t>
            </a:r>
            <a:endParaRPr lang="tr-TR" sz="1100" dirty="0"/>
          </a:p>
          <a:p>
            <a:pPr algn="ctr"/>
            <a:endParaRPr lang="tr-TR" sz="1100" dirty="0"/>
          </a:p>
          <a:p>
            <a:endParaRPr lang="tr-TR" sz="1100" dirty="0"/>
          </a:p>
        </p:txBody>
      </p:sp>
      <p:sp>
        <p:nvSpPr>
          <p:cNvPr id="7" name="Rectangle 3"/>
          <p:cNvSpPr txBox="1">
            <a:spLocks noChangeArrowheads="1"/>
          </p:cNvSpPr>
          <p:nvPr/>
        </p:nvSpPr>
        <p:spPr bwMode="auto">
          <a:xfrm>
            <a:off x="2124075" y="3573463"/>
            <a:ext cx="6400800" cy="1752600"/>
          </a:xfrm>
          <a:prstGeom prst="rect">
            <a:avLst/>
          </a:prstGeom>
          <a:noFill/>
          <a:ln w="9525">
            <a:noFill/>
            <a:miter lim="800000"/>
            <a:headEnd/>
            <a:tailEnd/>
          </a:ln>
        </p:spPr>
        <p:txBody>
          <a:bodyPr>
            <a:normAutofit/>
          </a:bodyPr>
          <a:lstStyle/>
          <a:p>
            <a:pPr marL="342900" indent="-342900" algn="r" fontAlgn="auto">
              <a:spcBef>
                <a:spcPct val="20000"/>
              </a:spcBef>
              <a:spcAft>
                <a:spcPts val="0"/>
              </a:spcAft>
              <a:buFont typeface="Arial" pitchFamily="34" charset="0"/>
              <a:buNone/>
              <a:defRPr/>
            </a:pPr>
            <a:r>
              <a:rPr lang="tr-TR" sz="2400" b="1" i="1" dirty="0">
                <a:solidFill>
                  <a:schemeClr val="bg1">
                    <a:lumMod val="50000"/>
                  </a:schemeClr>
                </a:solidFill>
                <a:latin typeface="+mj-lt"/>
              </a:rPr>
              <a:t>Uz. Şenay KOCAKOYUN</a:t>
            </a:r>
          </a:p>
          <a:p>
            <a:pPr marL="342900" indent="-342900" algn="r" fontAlgn="auto">
              <a:spcBef>
                <a:spcPct val="20000"/>
              </a:spcBef>
              <a:spcAft>
                <a:spcPts val="0"/>
              </a:spcAft>
              <a:defRPr/>
            </a:pPr>
            <a:r>
              <a:rPr lang="en-US" sz="1500" dirty="0">
                <a:latin typeface="+mn-lt"/>
              </a:rPr>
              <a:t>Distance Learning Center </a:t>
            </a:r>
            <a:br>
              <a:rPr lang="en-US" sz="1500" dirty="0">
                <a:latin typeface="+mn-lt"/>
              </a:rPr>
            </a:br>
            <a:r>
              <a:rPr lang="en-US" sz="1500" dirty="0">
                <a:latin typeface="+mn-lt"/>
              </a:rPr>
              <a:t>Near East University</a:t>
            </a:r>
            <a:br>
              <a:rPr lang="en-US" sz="1500" dirty="0">
                <a:latin typeface="+mn-lt"/>
              </a:rPr>
            </a:br>
            <a:r>
              <a:rPr lang="en-US" sz="1500" dirty="0">
                <a:latin typeface="+mn-lt"/>
              </a:rPr>
              <a:t>Nicosia, </a:t>
            </a:r>
            <a:r>
              <a:rPr lang="en-US" sz="1500" b="1" dirty="0">
                <a:latin typeface="+mn-lt"/>
              </a:rPr>
              <a:t>Northern Cyprus</a:t>
            </a:r>
            <a:br>
              <a:rPr lang="en-US" sz="1500" b="1" dirty="0">
                <a:latin typeface="+mn-lt"/>
              </a:rPr>
            </a:br>
            <a:r>
              <a:rPr lang="en-US" sz="1500" dirty="0">
                <a:latin typeface="+mn-lt"/>
              </a:rPr>
              <a:t>e-mail: </a:t>
            </a:r>
            <a:r>
              <a:rPr lang="en-US" sz="1500" i="1" u="sng" dirty="0">
                <a:latin typeface="+mn-lt"/>
                <a:hlinkClick r:id="rId4"/>
              </a:rPr>
              <a:t>senaykocakoyun@gmail.com</a:t>
            </a:r>
            <a:endParaRPr lang="tr-TR" sz="1500" b="1" i="1" dirty="0">
              <a:solidFill>
                <a:schemeClr val="bg1">
                  <a:lumMod val="50000"/>
                </a:schemeClr>
              </a:solidFill>
              <a:latin typeface="+mj-lt"/>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P.D.A. (</a:t>
            </a:r>
            <a:r>
              <a:rPr lang="tr-TR" sz="3000" dirty="0" err="1" smtClean="0"/>
              <a:t>Personal</a:t>
            </a:r>
            <a:r>
              <a:rPr lang="tr-TR" sz="3000" dirty="0" smtClean="0"/>
              <a:t> Dijital </a:t>
            </a:r>
            <a:r>
              <a:rPr lang="tr-TR" sz="3000" dirty="0" err="1" smtClean="0"/>
              <a:t>Assistant</a:t>
            </a:r>
            <a:r>
              <a:rPr lang="tr-TR" sz="3000" dirty="0" smtClean="0"/>
              <a:t>)</a:t>
            </a:r>
            <a:endParaRPr lang="tr-TR" sz="3000" dirty="0"/>
          </a:p>
        </p:txBody>
      </p:sp>
      <p:sp>
        <p:nvSpPr>
          <p:cNvPr id="3" name="2 İçerik Yer Tutucusu"/>
          <p:cNvSpPr>
            <a:spLocks noGrp="1"/>
          </p:cNvSpPr>
          <p:nvPr>
            <p:ph idx="1"/>
          </p:nvPr>
        </p:nvSpPr>
        <p:spPr/>
        <p:txBody>
          <a:bodyPr>
            <a:normAutofit/>
          </a:bodyPr>
          <a:lstStyle/>
          <a:p>
            <a:r>
              <a:rPr lang="tr-TR" sz="2000" dirty="0" smtClean="0"/>
              <a:t>Bir el bilgisayarıdır.</a:t>
            </a:r>
          </a:p>
          <a:p>
            <a:r>
              <a:rPr lang="tr-TR" sz="2000" dirty="0" smtClean="0"/>
              <a:t>Kullanıcının günlük işlemlerini takip edebilmesi sağlamak amacı ile üretilmiştir.</a:t>
            </a:r>
          </a:p>
          <a:p>
            <a:pPr>
              <a:buNone/>
            </a:pPr>
            <a:r>
              <a:rPr lang="tr-TR" sz="2000" dirty="0" smtClean="0"/>
              <a:t>Özellikleri;</a:t>
            </a:r>
          </a:p>
          <a:p>
            <a:r>
              <a:rPr lang="tr-TR" sz="2000" dirty="0" smtClean="0"/>
              <a:t>Dokunmatik bir ekran ve bunun için kalem,</a:t>
            </a:r>
          </a:p>
          <a:p>
            <a:r>
              <a:rPr lang="tr-TR" sz="2000" dirty="0" smtClean="0"/>
              <a:t>İnternet bağlantısı,</a:t>
            </a:r>
          </a:p>
          <a:p>
            <a:r>
              <a:rPr lang="tr-TR" sz="2000" dirty="0" smtClean="0"/>
              <a:t>Portatif medya </a:t>
            </a:r>
            <a:r>
              <a:rPr lang="tr-TR" sz="2000" dirty="0" err="1" smtClean="0"/>
              <a:t>oyantıcılar</a:t>
            </a:r>
            <a:r>
              <a:rPr lang="tr-TR" sz="2000" dirty="0" smtClean="0"/>
              <a:t>,</a:t>
            </a:r>
          </a:p>
          <a:p>
            <a:r>
              <a:rPr lang="tr-TR" sz="2000" dirty="0" smtClean="0"/>
              <a:t>Mobil telefon</a:t>
            </a:r>
            <a:endParaRPr lang="tr-TR" sz="2000" dirty="0"/>
          </a:p>
        </p:txBody>
      </p:sp>
      <p:sp>
        <p:nvSpPr>
          <p:cNvPr id="20482" name="AutoShape 2" descr="data:image/jpeg;base64,/9j/4AAQSkZJRgABAQAAAQABAAD/2wCEAAkGBhQSERUUEhQVFRQUFxgUFRUUFRQVFxQWFRUWFBYUFRcXGyYeFxwjGRQWIi8gJCcpLC0tFR4xNTAqNSYrLCkBCQoKDgwOGg8PGjAlHxwpKSksLCwtLCwvKSopLSwpLCwsKSotKiwpKSkvLCksKSwpLCwpKSwsLCksKSwpLCwsLP/AABEIAMQBAgMBIgACEQEDEQH/xAAcAAABBQEBAQAAAAAAAAAAAAAAAwQFBgcBAgj/xABOEAACAAQCBgUGCQkGBgMBAAABAgADBBESIQUGMUFRYRMicYGRBzJScqGxFCMzQlOCkrPRYnSUorK0wdLwFyRDc8ThFjREg5OjFdPiCP/EABoBAQACAwEAAAAAAAAAAAAAAAABAgMEBQb/xAAwEQEBAAECAwYEBQUBAAAAAAAAAQIDERIhUQQTMUFhcTIzkaEiI7Hh8EJScoHRFP/aAAwDAQACEQMRAD8A3GCCEauqWWjO5CoilmY7FVRck9gEB6n1KopZ2VVG0sQoHaTlDal01ImG0udLc8FdT7jGRaK02dKzWmzXOAzGEuWx6spBkgw7A2GxJ2kk52tZLSehBKnTAwBOK97Z4WHVse5h3QG3XjsYlS186V8lPmoOAclfBriJek1+rEyLypoHpphPih/hAatBFCpPKlunUzDiZTq/6rYTExS+USifbNMs8JqMntIw+2AssEN6TSEuaLy5iOOKMre4w4gCCCCAIIIIAggggCCCCAIIIIAggjOfKFrvPlzfgtJ1WABmzbXK4rWRL5A5jPbnla0Bo0EYvK0vVADFMqy28/CiufZhyjp0vUenV/pZ/CA2eCMUbTVR9JV/pbfhHDp+f9JV/pTfhAbZBGI/8RT/AKSq/Smjz/xJO+kqv0l4DcIIw7/iad9JVfpLwDWid9JVfpLwG4wRlGr/AJQnlTkWbMeZImNgYzQC8ljsOMecvbGriAIIIIAjFPL7rRMDyqJGtLZBOnAbXONgiN+SMBa28kcI2uPn7yy6NvWTpgzZDLJ9RpaD2Ee+Ar+pVc9PPVXVlWeoZMQK4tuB1vtBzFxvtGqabkibIWcNqDC/qH53cQD9W2+MtVDP0fZTebRHppdtpppjL0gH+XOYMPXbhGi6h6cWfKAbZMXC44MMiPH2EQEORbI7so8YBe+/ZfsibpqBJdWsudcIG6MnLY4tLY33ZD7DcYslfqNLHmn2fhAZvPkPhsjuOBJDgH1ZgII7CIZpOq185ZMwcQHlnvwlli71Wq5Xj/XaIi52iSu/xBHuvE8N6I3iIopazHUFUlMQSXMxAFsC3WYYSNm3OJWm09VSskqZotuZhNX9cH3wi9Ex4N2EH2QlMkMNqkdoMQldNWvKA5fBVFCG82Yq4LHg4uRY8cv4i+y5gYXGw5iMJIi/eTvTtwadzmOtLvw3r/HxgL3BBBAEEEEAQQQQBBBBABjK9JIDPqm3/CiL8hIn/iY1Qxltf8tU/nTfcz4CPYQlNQ5WNswTcXuLG68t2fKE51eFYqUmki2yWSMwGBBHIiEzpIfRzv8AxNEzDK+StyxnjTDTkueSvQEgAHFYqM8recO3xiJMmt4nxlxPzNJjek0dssw3fSI9GZ9gxbgy6U4seqEMqs4+1IV0atQH+OzTCw2rcNbqkWHG3deJE1g9GZ9gx4ep/Jf7Bh3eXQ4serrR4jy1WODfZMJrVAkDO5y2RHBl0pxTqkaaWGkVNxslBhyInSrH2nxjdqP5NPVX3CMNpEIk1YO0SrHtE6SI3Kj+TT1V9wiqxaCCCAIzPym6q2Y1a5o9knqd17S1YctgPDF4aZDfSFEs6U8pxdJilGHJhY255wHyzR6QahnPYYmCvLW9ipWapUlgdowsTbjbhD/yf6Z6Kd0ZPVfNfXH4j3CFddNCtLZg/wApJYypnMA9V+w3B+uIqUuaUYMDYggg8wbiA37WCnE2Sk8bQOjmdhtZj2EA9l+MWPV7SZn0wxfKS/i3vtuuxj2j2gxVNRtMLUSQrWwzlsR6LbCO43hfQFSaSrMtz1WIlPf/ANcz+BPHHAWGtJ35xDVMoHdFrrKAEHPOK/Opje1v65RsYZbMOeKCqNHrha6FjcWIv1bHMZbiIg6tFUkpMmIC2V2BsvPZciLfN2EWzHaDv4RW9M0qlStiC2YzvY875xt4WZeLWy3iO6R901H2+cltlrbRwz2xMaPllZZnSxabIYTCUx4Zko2vZWGRXeN4PLKihSM7EC+Eng0PdGaZanmCYLtY7MyCNjIRe1mBI74nV7NjZ+FfT1MpltX0BorSKz5SzF2ML9h3iHcUPU3SSyp3RK15FQBNpyeDfN7Rmp5rF8EcvwbgggggCCCCAIIIIAMZhXD+8VP50f3ebGnGMxqzeoqfzpvuJsBHsMz9X7tITeFmGZ+r92kIuY9F2X5WPs4PaPm5e5KagcZ5HceP4xFz5ZU2MSTQnMUMLN3H8Y25yYpUcrwoWxC2/dCVVKKnPuht08W23S8ToQk+evaIdu4fbkeMN1lEOvbFNT4L7Vk0/iiaU/F1vqH94lRuFH8mnqr7hGHkfF1vqH95lRtmjPkZfqJ+yI8m7x1BBBAEEEEBmXlX0AMST7dWaOgm9oBMtvDEvckZfqvMlyJ7pPAKN8TNuoayOflRfYUIVxxAI3x9Had0UtTTzJLZB1sD6LDrI3cwB7o+cdYaNpbh2FmVjKnDgykqfaD4CIoldWXehrZtI5thYsh3G3DkVAN/yecaJrLTCbKSoG8dHM5H5rHsNu4tGa6woXpZNSjAz6IpKmkXPxbAtTs3GyqVPIAHMRoupOk0qZPRtmk5Mr7icrHsNxCCz6vaVM+nUk9dPi5l/SXYT2i3fePNQpVgww3U3tx5RWtX6pqWrMuYeq56KZf0h8m/eCM/ym4RcKyT6veIvFahK5zMe+C3HCwOe452iO05OlvLXqETFsCSAQeO+8SNXT7TYZcGI4QwqZAAsykc8Sn+EZ8cMd5engw578/VUml0bUsxZj4J6OcJKvZ1AyF1uM7Wz5Q31d0fKnpPlmcspsIMsPMUBr3GE4hYn8R3N9ZZCpN6t7OM8Q37MiDFdfI7O3PaI3P/ADy43htm938fC+np6eDHhlvdrPBcNWppMs01yZkotPpm4lfl5II23Axi28NGvau6YFTIVxt2MODDb/X4R86yaxpUxJ0slXlsGU5bQbg9h/GNY1X02iTpc1MqesGK26VNGUyWfVb2GNXtWnw3i6tjTu8aNBBBGoyCCCCAIIIIDhjMZ/8AzFT+dP8AczhGnGMym/8AMVP50/3M6AYzTmfq/dpDaYYXnnrH6v3aQzmNHpOyz8rH2cDtN/Ny93hmjyxyjjtaEWmRtbMMenNxZs4iqunKnlx/GJEmPBN4nfZaIgtClPOzAj1V0tsxs4cIb056y9oimr8F9qzafPKJ1j8XXeqf3mXG40a2loBsCqPACMOb5Ou9X/VS43On8xfVHujyUd0pBBBEgggggCMl8qer4Wf0lrJUrZuU5Bt71CntltGtRC636D+FUsyWtsdscondMTNO4nI8mMBhmqEjrGW/mT70c1T813OKQ9uGNVz4B4V1Gr2pqiZTOc0YsmY5EjLkQfGI2uq5tPd5DGX0q4HyGIMu/PzX25jMENFYpatpU1Zg85SG7eXeMu+IH0DrXRiakuoXY4EuZya/UY8MzbsdontB6S+EU6sbF16ky+3EN57RY95iA1Or0qqcyibpNS635iEdW6s09UZczZMJlPf6RT1XPrYh/wCQ8IkT9fIsMwp7D/vELWIE2rzyfbu4RZq2Xns2e3tiArQMVyuXAHZ2ExsYVjs3VTWaTLaXiKvdTbIqbX43GeYG+KNNNxsFx27PGNLrZaMrKQ3WuPmnstccbRQKsSlxZuGGwFFscthIbLO8dHSvJq2WZItXGy2Xbuiz6kV2IvRsbCaekkEnzKhBkAdwder2hYq01gDsHLb+MAnWIZbhlIKkE3BBuCOYMTqYceNxrax69X0Xqhpnp5ADZTJfUcHbll/C3dziejL9X9YhilVq5LP+KqVHzJ62x5cGFnHbGnI4IuMwcwRvvHGssu1ZHqCCCIBBBBAcMZjM/wCYqPzt/uJsacYzCaf7xUfncz7mbAMKrafq/sJEjK0evRSitMZzujOx6V0taYyDIEDdEdWNa/1f2FiPqqpnCqxuJYIUWGQJLH2nfHotDDLPRw2u316emzh6uUx1c9/59U82jqdWBnqslmlzD0Mye2EOpToyXW7KGBfI3828IzKKS6sJKUzvhYgS6uez5AklVdQGIAJtyiDpKxpTYkwg2tmiOLG25wRu2w6fWKeQRjUBgQcEuUhIO0YkQH2xa6OpLyy+9/T9yamFnOfafr+x1owyJiZypAK2BM2rmSixt5wW/u2Q6naKpZb3fowHkCYgaofoek6TCQk5BiYYQdxsYjJOn5yqFBSygAfEyDkBYXJS5748PpydjLlwWw4OtLlMAoN7KpUqufACK5aepbbLy/yv8icc8JJvPtD6ropMyU/QpTM6qWPRVU6YyqtsThHADWG0RTjIs68LiJiq1lqCrIXUKwswSXJl4hwJRASOV4YXxEHmItMc8NPKZdL52+XqneXOXH/h8/yVb6v+qlxt2jT8TL9Rf2RGITT8VW+r/qpcbnSJZFHBVHgAI827RWCCCAIIIIAjhMBMIs8Bj3lJ1e6OomACyVAM5OAmA/GD7RDf9wxk1XKt3bY+lNe9EfCKVsIvMk/Gy+JKg40HrJiHbhjBNYKQYsa+bMF+/f8AwPfAT3kx1gKN0ZOaHGnZfrDuNj9Yxpmt1CHCVCbJoCtbc48w+JK/X5R8/aNrTInLMG1Ds4jYR3gmPoXVaqSqpmksbq64kPaLgj2QEtobSPwinVz546j+sN/eLHvhpXyeURGrdYZFSZczITT0b8BNU5N9bED/AN0cItFdTZ2i+NQptYnKKLrBKCzWGEZ9YZnft9oMahWaMYnIL4iKbrloaYssTMI6mZthPUIzy25G3tjf0NSSsGphvN4obMNlvbClHSdIbDIjPM+yEp734eEdo6vA19x2xuVfGW48ll1PquhnNTTjaTVAJiOyXNHyM3lZjhPJuUa7qZpRmRpE3KbJJUjkDb3+/lGIVBExSb5WyP8AWyL1q/rCXlyqwG82UVkVY9LK0qceTLkTxBjndq0/65/tbDLec2twQlTVAdQy5hhcQrGkuIIIIDhjMJny9T+dzfuZkaeYy6b8vU/nc77p4CMrmzP1f2Fhg4iSqJJJJ9X9hYavJttj0/Zbto4+0ef7R83L3M8MFoVZI4JcbNrE8CB1hdZcemlxjtWQ1WtoQp5nWA4kRIVkvKImQfjF7RFdT5eXtWXS+Ke6cmj4mt9X/VS43SR5q9g90YXM+RrfVH71LjdJHmr2D3R5V3ikEEEARwx2PDmATZoRmPHtzDZ2gAvGM676v9FOmylHVPx0nkrE3QdjYl7MMbAzRVdftHdJTiao69OS/bLNhMHcArfUgMAqped40HyW6xFT0ZPWlnEvNCcx3E+0RVNP0OFzbY3WH8fb74j9DaRNPOSZ6JswG9Tkw8PcIDf9cdHhis5PNnAA23TBfAeV7le1hwib0RX/AAmnWYbYgML+sNp7xY98R2rs9auleQxvdcSHtzDD2HviP1ZrjJqTLfITiUYbAs5T7ASR3TU4QEtXUZ5f13RXdJaEMxWU2sQQduQOV9kXerDWw7hmOUQ8+YwJPHI7v6/3jPhlZ4Kb7MVnatzUJVigsSM2IvY2uOrshE6AmcZf2j+EXjWmUyujCwHEAXBU3sTvy48DEQMe0EDMsLBFwljc4bDq5jYMo6WNtm7B39iAXRUxR50sb82P8sTGp8801R8ayGROXop4DE9Rtji67UazePGFWd7BcVgGLgDD1WtYlcr2tbK/zRlDaUStgSRwzyB8P9jvicseKbVHftd1PrGlu9JNPWlnqn0ltcEcQVz7jxi2xkehdJs8lXB+PosKvxmUxPUfmUIsR2XyjUtG1wmy1cbxnbcd/wDXAiOPnjcMrjW1LvN4dQQQRVLhjLJ7fHVP53O9ks/jGqRlM/5Wo/O5/wCyIBq02zHu/YWPBngwzr51pjD1T4y0MIGo/rOPS9muHdY73yjg6+OV1MuXmkCRHLiI1qrt8DCEysbcG8D+EZ/w3zn1Y5hl0TQnJvNo8zKiXbzhFcmTXO5vst+EN3xei32W/CI4cP7mSYZdEjpKvXYDeIimf4xfWEcmS29Fvst+EcpJTdInVYdYbVI/hEalxmnltfKsmnheKcljnfI1vqj96lxukjzV7B7owud8jW+qP3qXG6U/mL2D3R5V2ikEEEAGEpkKGEHMAlMMN3MLTIbuYBFzCEzMEHMHIg7CDtEKuYQcwGO60aE6MzJP0RxSz6Uoi6/q5dqGKHUy7G8bhr3o+6JPG2X1H5y3IsfquR3O0ZFpuhwOQNhzXsP9Ed0BefJVrKVAUnOUQLcUOzwzHhF81y0b1hNTzZ1jcbpii6kesCR24OEYHq9pT4PUI/zfNf1Tt8Mj3R9E6FmCrpGkk9YC6kbjtVgeRgIY+UWZhAamxMMiyzAFb8oDDlcbt2cMZ+uUxv8Apv8A2/8A4hjXSSGzFib3HouDZ17MWY/JZYbxMtiLJXNLaUmz0K9Ei5gglybEcrCIhKefb5nt/m5CJeKy1HOKBz012d8S4pl1Fz0ZCh1ytkcxtHC0ZJrZybSqXSwvkfNSTz8+WPqn+aEm0RPP+JL+wf5oQo0no4PRzGWxDhmNyDa1g81swc9oyuITNBOuSEmAA9XFMJOEWw3/ALwM92+9onv9Tqd1h0S2gkn008Tg8t8mRkZWCujCzK1js2HtAi/6habwuZLGynzM9lzYC/abc7rwMUimLFAXGFrZqDex5GHFPPKMGXaDf8R4RjyyuV3q8knKNvBgiO0FpQT5KuDc7D2/w7NxuN0SMVSIyep+UqPzuo/ZWNYjH9JTysycAuItW1IAuBsRXJueSwDc0qEm6rfsG2EzSJ6I8IHqHsfi/wBdfwhs2lCNssi4B89dhF93bALNTL6IhRNFXF7gbDbrbDcjZxscojZmnF3rb6whP/iBdxt9cQEm2iGxYdmWK9ntbFbhDOrpjLbCTfIH5w2349kNDp0bmPH5T27YTOksR3sfWBMA4xHifExy/M+J7YFkzCLiU3eQPfCZLC10IuAfOXYcxsMA7v8A3aq/yl/eJUbvTeYvqj3Rgstj8Gqri3xS2zB/6iTfZ2iN5pfMX1R7hAKwQQQHDDd4cNDd4Bu8N3MOHhtMgEXMN3MLvDdoBvVSVdGRxdXBVhxBFiPAxj2sWjGUMjZvIYqT6S5WbvUq3jGxtFO120fZknAXDfEzPb0bH9Ze9YDGqiXYxq/ko1nsFVjnLIRuaHzT4XH1YzjS9DgYrw2cxtHsj1qvpb4PUKxNlbqP2E7e42PjAbprzQYG6RVdxNzAlqXPSKLnIbmlg3PFFiijSLHZInd4lr73jUdEzfhVIUvaZLsUPospujdxEUrSNCcZKDCGGML6JuVdPquGHYAd8BCfCZuXxNri4LTUHL5t94I7QYGada5WSoG0tOaw7eplDyU2JWU7RdgOzzx4DH3TDviI0pTIZtO0/rSJc5WnS9zKbAYuIB3flQDlBNYdV5B9RZs3fb5pHZCp0dUb2YDlSTRvw7XPGLZrfqgKhi0qc8tnGJeu5kuDnZlv1e1cvyTGM1kxZc3o5t0JLAO6MUOB2lkqQLsMaMtwNoOzOAvK6Ncg3nvlkQokAjtAUkAkHMx6XRGJG+NnY0s1sYAZNjeaozU2PYTwi5eTfVGR8B6UFX+EoQHX5qE5AcGxKCeBUD5sQNTJennEEDFLYgg7GG8c1ZT4NASGoOlugm9EzMVb02LEb9pz5/b3mNQEYzpKnw2eXfq2dDvMsnK/EqQVPNDGlapabFRIU36ygAj3e63dffAThjHq5bzm511X9yI2GMfq/lj+fVf3SwHvWqSsqtaXLNlCC63uASrHZuOQPfFarkvhzI6qbLZ9RdtxFk1xkW0lNJI66owtutJwZ96mK3Wt5vNU/YWJgn9Q9GpNadjVSQEwkqCVuXva4y2DwESenqRKZQXDMrZdRLnZfO1rbOO6EfJyPlj6g9jfjDzX4nolCpMe5/w0Z7WDbcINvOEQInVyhkV81pcssMChmLdJYAm1h1tuR8IltYdTqekmULyVYOakS3Yu5xI6NiBBNrZDYIhvJHo+dLrZpeVMRDKOboVF8QAFzvzOXKLvr0bGi51aD9Rz/CAq+lpJDE4iR6NlAHeBc953xF//AB6GinTWydOgVTe1sQsR3m0S2mZgxWuL8N8R82SW0ZUAW8+lbPgpVz+zARU9LU9UOCW7hUSI3Gj+TT1V9wjDqv5Cr9X/AFEiNwovk09VfcIBeCCCA4YQaFzCLiAbPDZ4dzIbuIBrMhuwh04hu4gG7wy0lQrOlPLbY6kX9E7Qw7CAe6H7iESIDGdPURw3YWeWTLmDmDY91/Y0VCpl4XFjcFbnK2Frnq88rZ8+Ua9rlowLND26k8YX/wAxRYH6yfd84y/SlKVYg7VP9H+MBqnko1nuqhjmtpb8x81vD2qYuGtej8LllGTXmp66r8an1pYDdsrnGDan6X6CpW5sr9RuAueq3cfYTH0VQzDVUlgR0suxUnOzrmpPLKx74DOqxcEwOm+xF9l9ovyOw8iYRr6VSCNqOLi/otuPMZqeamJfSNICGVRYEY0G9QSQ0vtRgy/ViOkHFLKnzkuw7P8AEX3OP+4YCw6j6R6ekanY3nUhsDvaUc1bwy7Vil+UbVjpEdVF2GOqkAbzYGspwOaqJ6jik7jDyg0oaOqlVAvhB6OcBneUx288JN++NC0xoRJhKtLEyW/WUZ8L9Ug3Bz2g7O+Aof8A/P8ArDNUPRTkmBDebTsysFv/AIkoEi2fngcni8a+aJBAnrtFlmdnzW7jl3jhDE6r00rrNJky/wAtwqkXvmJjdYb8we+GdTrfSyhhOkZLqeqZTOakkHLCrS7zA2eV2YcoCMo2xKU3ridBxFvjZfeoxjmhHzoX1X0maWpwnzH2cweHs7wvCI5aizBkNmBBU5XBBuO+O6WKjC4sqMMSgm3RnY8u5t5rXtywnfAbMrAgEbDmOcY1p2f0NTMRwQy1U6aLAklJ8uyso2mxCXAzs99xi++TvT/wqna5BMtylxsK3yYciQ3sh/rDqhT1tumU4hkHU2YDbY3BBHaDa5tAZRV6SlzJrTnmOzkEdZZlhkRkMPP2xFVE9GtnsVAcnGxVyOXERpn9j1J9JP8AtS//AK47/Y/SenP+1L/kgKDoLWs0mMCX0gcg+dgIIBHA3Gfs55PZ3lKmHZIUHnNP8sXD+x6k+kn/AGpf8kc/sepfpJ/jL/kgKOfKNUXuJcofWf8AGPU/ygTqh5HwkIJciZ0w6MHEzBWVQSWtbrGLqfI7S/SzvGX/ACRz+xym+lneMv8AlgKjV6cp3YuGsx3EHha+zhziLn6YBlmWswhHCFgLi5VQM8u2NAPkbp/pp36n8sc/sbkfTTfBPwgM7WuDS5spQWeaAi7bkmbLe/E3KAcy1hH0BTS8KKDtCgHuForWgPJzTUriYMUx1zUvhsp9IKAM+ZvbdaLVAEEEEAQk8Kx4YQDdxDd1h0whCYsA1mCG7rDt1hu6wDV1hFxDl1hJ1gInTejOnkPL2MRdDwmLmh8cjyJjI9O02JRMtY+a43g7LHmDceEbaRFA1v0SEntl1KgFxwEwW6QeOF/rGAyeYtjaNu8k+spmBATcn4t/WGxu8WPeYxzSNKVJvtGR7olNSNZvgVQHN8Bti5WNww5jP28oDddatDEEslhibGhyFnICvLJOzGArDmpG1hFLmMUbEwwsDfr9UXG0Ne2RzB5Exf5OutLPk4iQ6OuYyZWBGYN/dGb6TnUiTCZcpAL5XAJHIEwHiZpOUJl5UwGxDJgxOy7GUEID1hsPMQxrBUzmuZ9eVzsiP0CAHMgBmU27o7Ua3S1+co5f7REVWvqDIEnsEA5XU5CcTSkJ4zp0yae8AW9sPZGhZcvY0pP8qSinxcuYqdVry25bdphOhqa+rJFNJmTOJlS2cDkSAQO8wF0dZQ855jdsxgPBLD2Q2fSlOhFkQHYMgWJ3AbyeUI6K8kGlKhl6e0hD5zTJiswHKXLJueRI7Y2HVHya0ejwGly8c62c+bZpl9+HdLHJQOd4BzqPoVqenvMFpk09Iy+gLAKnaAM+ZMWKCCAIIIIAggggCCCCAIIIIAggggCCCCAI4Y7BAIuIScQ4YQmwgGbrCDrDx0hB1gGjpCDLDx1hFkgGjLEVrHoY1EkqtukUh5ZOzGNxO4EEr333RNlI8FYDD9PaLLXcKQwymIRZlYcuP+xF4qNQluUfSNdoaTOIM2WrEZX2NbhiFjbleEaXVallm608rF6TIHb7T3PtgPn7RSVT5UqTmvt6JXYd+EWialeTXSk4XMor/mzZak35FiR3iN8VMrbuG6FFWAxrR3kLqG+WqJUscEDzW9oUe0xatG+Q6jW3SzJ84j8pZSntwDF+tGgIkOESAgdF+T7R8ggy6STcfOdelbxmlos0qWAAAAANgAAA7AMhHUlQukuA6ghWOBY7AEEEEAQQQQBBBDd69ASCcxt29n8fbAOIIbrXITYHPv4XhJ9KKNx/V4XA27TAPYIZLpZCfH2E2y25gEjsztsj2NJJx47jut+IgHUEN/hq2BvtAIsDvyG7aTBKrVY2B27Mjn2eB8IBxBBBAEEEEBwwm8EEAk0IOIIIBJhCLCCCATYR4IgggOWjoEcggFAI9qsEEA4lrC8sR2CAcIsKQQQHYIIIAggggCCCCAISanUm5Gf9fgPAQQQHBSLwGWz+u4eEc+Ap6I8BBBAdNIvAf1/XtjnwNM+qM9uQjsEBz4CmzCOGwbDuj0lMo2CCCAVggggP/9k="/>
          <p:cNvSpPr>
            <a:spLocks noChangeAspect="1" noChangeArrowheads="1"/>
          </p:cNvSpPr>
          <p:nvPr/>
        </p:nvSpPr>
        <p:spPr bwMode="auto">
          <a:xfrm>
            <a:off x="155575" y="-890588"/>
            <a:ext cx="2457450" cy="18669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484" name="Picture 4" descr="http://t1.gstatic.com/images?q=tbn:ANd9GcT4sddmfY2MYP_MmHTMfWjdDP-TpSZSpIZT7Pf0JkE7irRbFqPz"/>
          <p:cNvPicPr>
            <a:picLocks noChangeAspect="1" noChangeArrowheads="1"/>
          </p:cNvPicPr>
          <p:nvPr/>
        </p:nvPicPr>
        <p:blipFill>
          <a:blip r:embed="rId2" cstate="print"/>
          <a:srcRect/>
          <a:stretch>
            <a:fillRect/>
          </a:stretch>
        </p:blipFill>
        <p:spPr bwMode="auto">
          <a:xfrm>
            <a:off x="5724128" y="3918605"/>
            <a:ext cx="3419872" cy="293939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Kişisel Bilgisayarın Temel Parçaları</a:t>
            </a:r>
            <a:endParaRPr lang="tr-TR" sz="3000" dirty="0"/>
          </a:p>
        </p:txBody>
      </p:sp>
      <p:sp>
        <p:nvSpPr>
          <p:cNvPr id="3" name="2 İçerik Yer Tutucusu"/>
          <p:cNvSpPr>
            <a:spLocks noGrp="1"/>
          </p:cNvSpPr>
          <p:nvPr>
            <p:ph idx="1"/>
          </p:nvPr>
        </p:nvSpPr>
        <p:spPr/>
        <p:txBody>
          <a:bodyPr>
            <a:normAutofit/>
          </a:bodyPr>
          <a:lstStyle/>
          <a:p>
            <a:r>
              <a:rPr lang="tr-TR" sz="2000" dirty="0" smtClean="0"/>
              <a:t>Kasa</a:t>
            </a:r>
          </a:p>
          <a:p>
            <a:r>
              <a:rPr lang="tr-TR" sz="2000" dirty="0" err="1" smtClean="0"/>
              <a:t>Anakart</a:t>
            </a:r>
            <a:endParaRPr lang="tr-TR" sz="2000" dirty="0" smtClean="0"/>
          </a:p>
          <a:p>
            <a:r>
              <a:rPr lang="tr-TR" sz="2000" dirty="0" smtClean="0"/>
              <a:t>Merkezi İşlem Birimi(CPU):Bilgisayarın çalışmasını kontrol eden, düzenleyen, yöneten birime denir.</a:t>
            </a:r>
          </a:p>
          <a:p>
            <a:pPr>
              <a:buNone/>
            </a:pPr>
            <a:endParaRPr lang="tr-TR" sz="2000" dirty="0"/>
          </a:p>
        </p:txBody>
      </p:sp>
      <p:sp>
        <p:nvSpPr>
          <p:cNvPr id="7170" name="AutoShape 2" descr="data:image/jpeg;base64,/9j/4AAQSkZJRgABAQAAAQABAAD/2wCEAAkGBhISEBUSExQVFRUWGBcaFxcVGBoYGhgYGBwaGBUbFRgaHCYfGBkjHxkaIC8iIycpLCwsFx8xNTAtNSYtLCoBCQoKDgwOGg8PGiwkHyQsKSwsLCksLDAsLC8sKSwsLCwsLCwsLCwsLCwsLCwpLCwsLCwsLCwsLCwsLCksLCwsKf/AABEIALwBDAMBIgACEQEDEQH/xAAcAAEAAgMBAQEAAAAAAAAAAAAABQYDBAcCAQj/xABDEAACAQIEBAQEAwYEBQIHAAABAhEAAwQSITEFBkFREyJhcTKBkaEHFLEjQnLB4fAVUmLRM3OCkvEWQxckU5OisrP/xAAZAQEAAwEBAAAAAAAAAAAAAAAAAQIDBAX/xAAqEQACAgEDAgYCAgMAAAAAAAAAAQIRAxIhMQRBEyIyUWFxgbGRoSNC0f/aAAwDAQACEQMRAD8A7jSlKAUpSgFKUoBSlKAUpSgFKUoBSoPD844V8R+XD/tM724650zFhlnMB5W1iDG+oqcNAQ/EObsHYYrcvoGGhAliD2IUGDUFivxWwazkFy5HZQB9zP2rlXP+Jy4/EiYm/c/S3/vVXfGT3PuZqjbNFFHX8Z+M52t2UH8blvsMta/CfxWxD4q2LgQo7BSqLHxGAZMnSZ31rlODvMzZVBJ7KJP0FXHl7lbGNdtP+XuhQ6MSy5BAYEmWiq2y1RP0BSq3zbztbwFtbj2rtxWJGa2Fyqegdi3lnpprBqj3vxtvXGjD4UZQdWYu+nfKqrFanO5JHXKVD8r8z2cdYF20fR1O6N2P6g9RUxQsKUpQClKUApSlAKUpQClKUApSlAKUpQClKUApSa8s4Ak6DvQHqlRGP5uwdkTcxFpdY+MEz2hZM1Xcb+MXDknK1y6f9FsgfV8tCG0i80rkuN/Hcf8AtYU+9y5H2VT+tV3iH4z8QcnJ4VodMqZj9XJ1+VCutHe5rXxXErVv/iXESdszBZnaJOtfmzHc74+8IuYm6QTsGyj/APGNPStXCWna9bLNJzIRqTMMNjt9+tCviHQeBcn4xeYnxr2StgXsQwdmQZgyuqFVzZiDI6da64cVpNVTC8Tuu/goQCANSY7dQJJ1rcbhd1vjux7A/qxH6VlrZvpITjf4d4HEYhr957ksxYqrqokxMwpP7o6ivuG5S4TY2w9tiOtybn/9GI+1TB4bYX4nZvdv5KB+tfBfwtv4UWe8An6tJqLZY84fittBlsWgB2trA+iAVl/NYltrWX1bKv6ma+jjBbS3bZvYEj7aUz4ltlCe5A+w1qAaXHuXLuMwz2Ll0JmKmQC8BWDdco6d65bzJwy/wpxaV0u2WYXLbEa5lEEkK0qw23IOh61188MunV7oHsCfuxFR3GeUsHiY8cs5VWUENBGaNRlG4IEa1aMq5M5xvdcnH+Xucr+FxZxKmS5PirstwEyQQBp3BA0PzB/Q/AeO2cZYW/ZaVbp1VhurDow/vevzVxfhHgYi7ZzF1tsQXCxI3BidPrU9yJzNicFcDW0L2WP7RYAzAdQx2YToTpuPbV+5zxlpdM/RFK1uH49L1tblsyrf2QexHatmh0ClKUApSlAKUpQClKUApSlAKg8fzpgrJIe+kjoJb9BUzdOlcU594TZt4l71wE23kgQSqXTuWVSrFT6Heoak1aM5trgtXEfxrwaD9mly6fko9iSSR9KrOP8Ax1xDf8KxaT1cs5+2UVQOLYiyzKLIZVyjMNQpfqyKWYqI7k/Ko81KRnqfuW7GfitxK5P7fIDOltFXfsYmfnVexnF797/i3blz+N2b9TWhXoGpoi2SNvg1zMFOVcy5lkjXaB3B3ERMisvCsVbteJ4lrOYADQrm2Z3yOCrA7a7dN6zYPEG4jsD+0QSF2UoAA2QCIYRJGxHTvgsXiHBa2pXXMpAEg/FB3B1kHoaEmDi2Mt3Lma3b8NYAjTUjdoGiz2GgrS8TSP7+tSJtKHcKQ4BMMRlJG2zaA+3WelY8dhx8YK67rpM9YjQ/+aWR8mlNSXDeJKkKUBboWJ0O4gbDUD767RjXgtzJnOULEjM6Akb6LMmvOC4a7sAoB0kwRoJjUTpTkU0dP4PzPbv4m4beZWCZypEZdgRPUg9qs/DbZxCZjdK9wAJ6jdj6dq5XwnEHBXGuFZDKUaNirRJUxGYGNJ/3qf8A/V3hYKzfKOou3CkaMQZaJ1AI06HrWDjvsdUZWi/2+EYdfjZn/ic/ooArKMXh7fwqo+QH3MmsVjCWMoZizT0Zjp8lArL+ew9vZVHqAB9zJqpcf4wzfAjN7At/SvjHEtsAv8TAfYa0/wAczfApb2Bb9NK++LiG2XL/ABEL9t6A8Lwi6dXugfwqT92Ir1+Qsr8Tlvdv5KP50PDbratcA9gT9zArAeH2FMveZvTMAPogn70BpcW4fgmRx4KZ21zwFOYbEsZMdCDpE1RSWRbqs9u3cGuUHeZzZSBBbbbcA76V0U47Cp8NsE/wg/diTVc5x4zbewDkClCMrbkAssgACIPaOlWW5SUE9zT5P5vaw4DyVIGZRJDAeWVJ0zDT0Iiut4fEK6h1MqwkEVwrAcV0VviyEsYKrmLRm8YFSdOhEaZRpVz5c5v8PLmg22+KCZHqBGh7ifTeBS1B/BzprG67fo6MWrVvcVsrvcX5GT9BVJ5w4tGJWPMhRDodgZ8wHUd/6VksYRsoY5QpEgk9O8CT9q0s6KLjguLWrpIRpI6EEadxO4rcqkYewcrXbT5mtgmViJAncmY76VccJdLW1LRJAmNp9J6VKYaozUpSpIFKUoBSlKA+MJqlc5cDFxGBEggyKu1auOwodSK0hLSys46lR+XuJcLa07qYhTG4Eg7EDes/DeWcTfUNbtkqdmYhQY7TuPWr5z/ywD54MrJ8oEkdQJqq8qc9NYY2L8vaEi3kUFlM6DpmU/UaVE1pZjjjq2ZGY3lu/ZfLcULKllMyrR0DCddt+9RdvVSwkgAkwDsN6t3NPOv5myLFmw/n3ZyAdAWhADrK+pkNEaiq6l+5ZstacJ4dx1mWDFGGbVNIE5CCYOnvWepGzxnrBcOa4NJHSSIE9Bm1EnoPWvb8PZbuV2gH94GQN9z9+hidNNcXE+YsR+WtWRcJRgumhnUkDae32rQSfO14swCmArqCHkBcwE6CdRoau/Yqoqiy4LgtppJaSoJYAzA1AM9dY2E61q8MtfmLzJFpPD0EI3mliBOUGTpuYFV7imNW7kKKVUaQTJPwkyQAD5iSNNu9WbgthlvXGPlDndWK5pzGPLGhnrppVSdKRYxw9/DdVzSviA2kypqsyMyiXEZtiTA9agcPxUg5QoVewiJgA9OsdutWXhnA8SzE2FZwpWCGjKwHl1aB2Me+hBrzxvkxntfnkKJbZFd1kkhi2UlAARlM5t9JjXeqqkXVsr5xrZ9SWXTSQJWdjHXT+deeY8Q/5W3b0NsXldDEQTIYDeJ3joQw7VY+TuTreKc57jBQuYeGAJ1iCWBj6VbOG8m4cW8RbhndWuAFmJKgqChCiBMR03FRKSFXuj6l2MTkcEqAJEkbx296324xg7ZlUBPfKP1ck1zLF813rdyZUEAKfEAB6MpMkTpA0HvvVdxPM3e6T6KCfuctZJM0W6s7NiufbaiIAA7k/oIFQ+K/Ef8Ayn/tEfcVyL/HFYmAcw1l2ABA6eVZk9ga8/4q5gxCnQkJqrGIUtcO+upq+hi0dDxXPNx9pPzLfpNRt/nC8N3RfRsv6b/aqScfcYiTnZRldMzPmmPMoTSACetfAuZQgOsfs2OVcwMfEBJntrU6CNSOgcE5p8bMhbMy65gIkH5DX2FbGPvW7ilbjEKeo1KmRBgakAxMVSuC8t32drZOQm2lwEMYZXmNt9ZB7EHqKlOF8ZHDL9xLlrN4iqYMExmO8xGg2+1ElZXUm6N/gmEbM4CPcdc0BGUAqPLmBmdZ0gDQjedM/DcE7XWtaWnictwduw0IPXtEVW8bzxcTGG9hlW0GWMoECBHQHvv09KjOM8yXr95bjMQ2UroSNNNPbfT1q+xLii+493R/DYhioEZWkFSTBiPL10juetSfC+EXsY+RXyoqpMkwPKBoBVO5TuF1csSTmXXrpEV0D8NeKCXQnXMftVVtwXxeS3HsXDhfAxhcLcTPmlWknTpVS5r5tvWsRY8C6YS2mZc37MvM+aJkxpGm1TP4jY9FwZQnKWhlOu6MvbfRuukT1iua27ocFWGsajpB2I7qehrWFNnf0UIzk5Sdv2Ov8tc9WcSqhpS5swO2b0Pr/T3s9fnnD3mtOCDr0PRv9LesbGurcm85LfUW3MMNJP6H9J+R9bThW6KdZ0nheeHp/RcKUpWZ5wpSlAKUpQEDzDwoOh0rivHOWLVq811pXLDCDAkGZPTtPt61+hbtuRFc/wCduXQ6tpvP9a1rxIae/YxmqepHG8FibFy6qrqSzGWJMZlCTpodT76GpC/wxbpQFHK5laIgEHMYJjTS5v3U+9fcThhhcvg2jceTIygEiP3SJ00IPXfasuBv4xnVryhLanUZvNIUHSZAGhnTXUDWuDQ9SceDo1pwZF4/gJW7bZVVFXKRrHwwxWI1bpOm4rDxLhOS0xE66wBmAGbXzqTJET7QasnEscRc/ahTGxUCFB1gQIk/y31qOv4G5ccnxhkPwgsIykbFQTpqRBEmumNmSsguX+XxiAvmMlysCPQdR857D0q8Y/hV2zaN9cpC6vmVgwGg9gwP7rCfpUPwHg6W7rEuwBcELk0gkxI6DNlAbSNNNRV+5iuF8IySTI0E9Rtvp6fOobp7ktWjH+HHHETPbY6EBwQNAAIOg+X1rbt8XtnCYrDMpZE8VFK6eUZmE5u3lFc3Q4jDEC3KM6sFGafXbpFRBxtx1e5nMA2naNCxJAn1JOpnrWbjqdpl4TUo2XzguN/LXFckLruBBKmCoIjXUR8vesuN/ENEv3bweZU62wBOSFO51JKjUjY7wJqs8dxee1atkksCnUGQw779t6g/It26NMoW+EncxGX5yQalwT5EG6PXMVws5ac2Ykg9we/rVcerXheD3MQ1uF8QZCxVfiYqhaNATq0LMTrp0rFi+SbouEN+yMBvDMhgCAdm80bwSOmvWr8EOSKqzlcpGhEmRvIJg1I2POC4EkfGIB01zPmcnzewpzDwkWLuRc5WAQbgAYyCZgEwI1rzwswt3+Fv51KdqwbP5Q7E/CuZCSW/Zj90gQJMVks2VBjXK654ELlIiMp1MfSvni6j/k1jt3Nbf/KP8qAuPLHEH/LG4IZ7YRfNMZHZiZIIJhzP/VtqaqXMXGhibqXBMhArSAPMCScsEkr5tJ1qy8jXbfgOrRmYBVEElpDdtgCFbcfD6VTLNoeLkacucgxvAImJ6+9USWpvuQmrMeIPmWex/UfyrdwvCb19l8K2z5dGIiATtJJAmp/hHJ2Hv4q0t241u1dX9nle275subzjXKDHbfSp38OUGHuYy1c18O4FkdWBKLlnbMYjXrVm0uS6uTpFcwOJfh2Jy4m2+S4sgoR2MFT8La6H2q2fh7cVy1xTlBYkZyBABOrHYVi/FbiVm9gbTWolcRlaejeG5Ik9DoZ2OlRVvF2bOHK2Ue24BXMGJ1jzkH1Mn0+9HTWxKUrcX+S28/caDvaw5APkLBgZBzEz8gLcz61UxoQJgg+Vu3oe6nqPmPXQxCuL1sl7jssAl2LFNDAk7DUbQNTUpxHDgHMu2hI7TG3p+lQ9qNreLTJbbGzIyTchekE+k+U9RGs1i4TxW4mIDKuZUCl50MHbMAZjYGO49Kx8HwF3GX/AFxERVzNnMSoOqzBPU6aDU1N3uE2bBut+Zt3WuLly25gajcglSNPfQetdEZ2erDqlkily3Vr47nT+VOcbGKZrCPN60qm4sEAZugJ3ynT6VZKhuVcFbXDWnQAF7aEkACSVBJMbn1qZrI8OaSk0hSlKFRSlKAVpcSwYdTW7XwipTp2Q9zkXH+Dqlw5xCnqP3T3qDuYBmEqMyAANvGUayv8AlbQdp36AHqvM3Bw6nSuZ3i6X7SMFAtE5LhzxbUxJZVcB49RU5Y351+fszi9L0kY3E8IEuWrzqJECJmQdAABGsyD0ZB0mtjlrlV8Rhxd8cWkmMvhl37gwzBV30329iaXxBQ166SVJzuGOwIzEA+gg5T2BB/dq3cgcyZP/AJe5JGu+7oTHyZSI9CvpWM3JRenk3ik+Tcv8sXcPiRNxriNBRiIzK2kMAAoI1ESehHSpLC4sPiLaEgwSSvfL5oPppFWY2A6+EYJEtZYxEkQN9gdvSB/lrX5a4fZdWcov5hCyXTlIIMmCVk5TEAx9q54ZfEjb57kzjplp7dirc+8urZNvGYdAqHyvE+RohSdfhMxPQ77iOeWcEwUpIX4FaejKZtkn/K2mvePl1vm7iVu3YxOGuXbdvPaJHiMVzTmyi3CnMZWI9qofJuCt4rELZvkrlVgwkDOoGiEnQaxr/vNdUHtuUez2NLFP4mHkKRcQjMN9RIOm4O22hgaVpYYKwziBqM3XI2wYd0bYj/zV/wCduX8NhFS9YJljluJn8TMgB886kMCAN9QT1FUXFWPBcXU81t9COmu6nQCDV1s7K8EhwnGnD3JUlA0rK7oTGZQeqnQr8vSraeS2xFj82l/xHHxKVhljUkMpkkbjTbbXSqTisG1tsjjdfKsglkG6mDo67if5mpvlPm27hSVVgZHlzaq46GO8/c+tRNf7ENmPiXLQNqbyvngKMytaJBJjzOsvrp5VmXgnVao1rDFPEU7lTHzzR/Kukcyc6Jdw3gYg3TeIlAiItsEk5Ax3I2nbYRtNVTiOBlpdoYeVtCc3ZhAjN3GncbmKWlySmiFG4/5Uf39a82l+A66IR+lS1nB2+i3bkDoAg9P8xitxOHPJC2radfN5j6Rnmoc0HKK5Zg5a4e7rAMAFdpJnUiCPv1+5GbjnBgt9WbMFRCXcFTJGmWCYDEkayNJ00qe4Tg2UNnbMTBE7D0A6d/pU1YKgktat3pUAi4JG4MwQZIge/pWDzLUcrzLWcstYprGKV1fKViGgRpGsGdI96sTYzNbuuJLXWR2KAaqudSdNFYB1+vet/jvBrdy9cxF1VQEAtlBCiAFkAfKsWJ4dlsKcORp50jqf3TJ22keoqJzjN7HRj6pRa9jNgcFdxGt+2UshlIFvIEWA0kmYBGZZJ1IncxVb4kYuXBrEsND66e9XXkvjBt2AuVbQIu51id3IgHcb6bxMVDcfwFo+I1oucrmf3hlBILMSNJIaAOgkkzWqkopI6oOWaUpJcf2fOOYF/HdlEkkZlUH20+2nz6a6t3EughgwI0AIgr7irPxvjYNvxsM0NIVoM9M+WRGYSAZHUfWqcW4jduPnuSxCqG321jfaJP8Ac1rF2qZphn4kNE+P0e8LiUH5g7ZsOwA/1abff61H4fmDw3GYSk6mdfWK18VMGNZjKB3nYDv6VcPwz4XYOb8zYU3M5Cm6slYAPwtpG+sSI+l15SZSngWmLpvn+zr/AAHja28NbRkYFVWACDKwCpJ076+u2lbicxecBkhe8yf6/wB+xoXInEWZ/wAtcPlUEgndY1ZR3U66dD86vF1MP8OUsWkAxtodZO3vG5FRao5Hbdk8jggEGQdiK9Vq8OWEgdzW1QClKUApSlAYr9oMIrm3PHLuZSQNdxXTqjeL4AOhrSDXpfDKTjaPy9xSwbb5gNtG00nYz6HasOHusPDdWOcAFY2JMD6mAp9cp6sav/OXLwRyx0Vt4E69Pb3rn2TKTbPyJ27a+h1BrKUXF6WMc7R2HlbjC4jD2ypHiFTHcMCQUPvuJ9O5qTxN7w3GNtj4QFxKD963tnjqyz8wa4vy/wAx/l8TucrEA9TmmJ069+5BPXTqvL/M64sXHt9CqscuUMGHmlHn1B3Bk/LjeCSnqhw+f+nS5xcal24KH+LnGExN23kKnIGU5TOkmAT3E1IYbCC3fW+I1t6wQdWAKt6ZgCfrWbmrksZ7blXa1JW4FjyEmVfygSh0U6afMVP8M4Ml61bdiADAt2yWIgjQuRDBSqiI01B7zu1pqLMN5bor3NWNBsoeuYQexIMT6HaPWq7hnYeRkItPI1nynqAdNtx3B9qu/O+CtYZcMyhWD4m2pXWCmshg3WQNuk+lb3HOL2b2BvqUYwjRmgxruIGrLoQYBkD57KqpktWc0w3EVYeBduCynmbMtlXcvnaAzSCB6ydK1rbKQDrmEE9IJ2I/0Nt6H5xqY6zOo+JYzf6l3zAT+h/Sp4NexmdrOHsW0w6lWNvKgcGAVYs2ugkD19TWhUjcQ1y4wuZTAKBhBOXKQTm9I6x19a6W/DCxcpZJQOz5RBySScqkwCRJjeIGmtcyXEkFbg80QYOuZQZ1B3ZTv399pzClsbibVpbptZ1YliWiAB+6CM/Tf9azlC2VaXcsSojqDa+ErvodDrpGnf6msn5KYMR7fWp3FcGTCi2mZHi2i+UZR5QfMVkiTuSJ3rWwXEU/MKjfC+hUaAEQBr0n4T7rXmyTcqbOOWJueizRt4WKwLhcQ1zKivcklotgAZFgkM0Fg3qJ01A0iul4PheHADJbXUTLCTB2+KaiOYufLWDuCwbN57hAKqoAVgeqmfNEHYdDWmPHpdvc2x9LpdyZEcJ5WxbKBcUL5QZdhMn90xrI01IHX0J1L+CMHMIg5WB3BHepLlr8SfzGJFq9YOHW5pYYmQ7D4lYkCDtGnQipnmLguYeJbHm2b1Ux09D/AHpTJjW7otl6eOluJzvHWmWWBghTlhQSTIYTUFgrWIe6RZZP2zZcw8sTM6EZwglvhE7f6auWLwxIg/3/ALGqn/g9y3ibboJVWJK9VOUgsvodJHoKpBp7SI6XqXjuP8fZJ868EbDYa2hyFmIYPaO4C5SIaG31nrO+lRHCMB4ouakuqIRn0ky8jfQ6DX37yJ1+OKtkKVBYIrrnMgOGGykaROaJ6GtfD8UV3zWg7syAO1wg+JDEqT5ZmG6Gdu1dMsi1aYndDHOWBzRT8ZjPBR1RFz/EHJbNaZSsADMB/wByk69orFiecMXiHW5duFimUAiFjeNqmOeuHNmVgpGZCCMpOuYQGg6aRqZ2qr4HAXCGXKZGUkHfSex2g1spXGzBZHJWzq/4eNmxKHqVaf8Atrp62RM1zHkZSHQhRIAjNpJJG/UfSupJtrRFkSWA+H5mtmtbAfB8zWzVgKUpQClKUAr4yzX2lAVDmzgYdDpXDOY+CFGYTqDpvJH6envFfpvFWAyxXLOeuW5lgNv06itWvEjtyjGXldnEUnJpupMgHLmE6ye8fae1dF/C7GorXbZMM2VoPXLKz79D6hqpnFrBS4pAhSND1J1OvvP2ivnCsa9tlupoytKx11ywfcQp/wCg96w1dzZbnfr2GW4hVhKsCCO4OhqtjCGxikRfg8Pf0t5FST3Mt8walOW+NJiLK3F6j6HqK3+JYIMhPVQSD26kexj9KmUdVMiLoqvO9pblq0GMZbgdfUqGaPoD9KrgxZNi6o3IYCe/Sp3EYs4i4ti2A7Q0+gKlSZOg33NUnmjh+JwivbuADMNCGBzA6eWOtUT8xN70Row8gEaHUAdm/ett2ncf+K0eIWAikrqrEkTuDBzA+oI/uKlfyzi0t5pKOIZhsSoU5x2dZE/I7RUvyxwe1icSLGIko4bOEIWWAm26GDAaCDHUehrdtVZVckDgb6sudfKJAaNcj/uuP9J6+59a3bRKtp5TJA65Lh6eqPIj3rqOA5K4dg7uVbIbxVuZjePiQq5dACIUQ3adN9Kp/PXgHGZLYREFtUYKuVTDMHEADzLIM+/ypDIpOizjW5euAcMa5ZZMRZeyBGUnePYk+3tI2NRvHeW2toXzrrKg67EEgsNNNBsdPlWxxLmlrWBs3QgYXci7mRmVmJiOmWN+tZOZeMG3CFWuLqTGVQsFgJLHWYgetck7m0zOWCMY2uVwY+TeaTBt3pDp5XB1iOo+sk9Rr7W3ifDLeIQBp0MqywGB9CQa4/xHiI8RLtoqLiaEBwzFQJjTQldfkI2NT/L34sBHNu4jFAgylPMc4CmADAVSGO50yirxizaMrW/Jek5UwvWyr65vOM3mGxAOgPsKlmt6axH1qjcW/EaMIMRZCi475RbutqAJlsqtJEDTbcfOvf8ArbFPetHPdYhlL2wiohDD4ZgnKZ+InsasotkuSReuYeEW/DNxWhhqQTo3eP8AV+vvrVRv4YMPWoziOEuXcS+LuABQVeCXcoEE5YA0gBu1SuH45h3SU8xPTYjUA5iR5QJEnoCO4rnyY7do8/PC5XEqXGcPkYDJ5CmVogxAnNqDGxOkE7ab1nu8xth7QYZ2W04iVhHBBQrmVsvwsYCqCRqYNSl/ELcLqVYBTlYlGHxaDL/n+WuugqtWeFLYdiHm1OoaCoaCQsyRPuBSEXJ2zs6fqJRxuDVnTRwq3jLKOUzHEp4gVQPJ5LQA8xjKNew1FVvinLCICiBA6s8oCBmy/DJE5TMrtGoOkmpX8OLWFwau1x8rxpcuMQMnREBMaGToJObrWhzBi0fF3nstcdHHl1IQMdWIBUGQZjWuxQlL0lZySV3Rqcr4xsNibfjKFtksVcwwKgSRMwLijrOo9Qauf/xEw5cIq3HJMMVXyr7sYB+VUj8nduIEaCvl3E/DqD6mpfhHL+wYFh2JMfQb/Oa6F0+Rq2qMlnT2R0nlPjQxNjPlKMDDoSDlJ1iRuI6/YVN1EcAw4RAqqqjsoAH2qXrJqtjdcClKVBIpSlAKUpQCofjnDQ6HSpivLrIq0ZaXaIatH56515fKsRrlM6dvb1/pVGsKVY2zHb012PsZ19CRX6H5x4AHU6VwvmPhjI5MGRM+3X5jf69xU5I09S4ZlBtPSS3JXMRw+IFtpyXCA09H0AbXfNMGOoJ61auXObLuIuYlXKhFt3iCC2sMAGbNoCBI0+m1cu4ZJvpl1bOrRtMGT+lWHlbFvae9lGYurowMgrmYkaxrpP0rK6NW0SvLHG/CF8W4uXIuNm3gBZTQaMJG2nWths+IVFxQkLcWL5AOVX+IgeXSMoOu566VXvBvWWJw5W15WLKMs6DzjKdwddN/nWVOJXdS7M4YZVUGAJBOkdz89Yrm8OTlaNPFuPpVk1zjw4YLDqiNmQYgt0jK9sAafKKi+VL+TGWAIyF1ynrlLqGWd9BP27V8xOCuOhdgWBWArM0sBPwrsSMv/UcpEzWjwhPBxdkOYVbimToAMwBJnaI19q6uzRmuToHjRxvKNJw40G2iMT89V/7aqXHh4mKxCn/6jFfQgkaeh1FSeJ4/aXjXjA50FkrKebXJGmwOulZuO3rVzDW3t23/ADIe6xAX/wBtrrsFcg7iRtMGapj8rv4Reb/Zj5mxB/wrBnb9ov8A+zVZuJoHvlT1srH/ANy5J/TWuY8T4tcu2bWGYyLbAhQkHcnzE6zrHarNy473He44fNC5Xds50JJ0OkQYiY1mqSVLn3M8k1pr6PtjgKW2fy6s2hGpQgawY11k7dCNNhgvcv2xmZcwzFmkNoT8hq09tKmWwyGLhY2n805ykMDvK7a+kfzrWsWLFtci/DmzFbKkAt3LMT9mq0Zub8qv8Mw8X3PnDcKoTS1BADQV1mCST20EevyrYucYNqBAAJ1WdAATpKkGNdpnfavOJY3MuW1kIjzFiWIHQgdPmfvWSzwi4TI0/hAH3An711x6ab5VfZDzR7I1Gv3D5pEsAXktkOhAC+Ko88EBuhyjXUmo/B22QsFPlLE5UBiDIheigbbzA3NWvDcqkmSPmamcJyj3Farp4R9Uv4I1zfCKKuCdxDAsOguHNA9IjX51If4Rcukl9ZMkZQBPeAN66FheVlHSpSxwNR0qbww4V/ZKxzfLOdYPlI/5ftU3hOUe4q728Ao6VnW0BUPqXwiywRRWsLyuo6VKWODKvSpOK+1jLLJmygkY7VkLWSlKyLClKUApSlAKUpQClKUBq47Ch1IrknPHL+UlwDp209q7LUBzFwkXEOlawaflfczyRtWj88YXhmVhcgEA9gIPYgdetWbgvL9y8SbbqEygMH80ayMumu8+mmsnTbfgI8drTEqGlgdJOXXKoOmY/wB714v4V0w4uK1+zLkG3dyq7afECupTTasMkJK1HknHJPd8Hu/y0lu45kBxs24lhEqDsOp9Say4Hh1u2xKKD5QugJJy5YJaYE5F21mdtq3uEcY4emHi7aY3tQSAbjHqGBdoHtpqDpBrUbi+YDLab2MKAew3Mf31Mowm1xb+CuTJFMDAtlywTMEFiBlgtlE67CNT2kxUFxXgxLK6kZpPSZgzPTffX+lTi3L7GQFX5Fj9W/2r2nAblwyxZvc6fQQK2XTZpLtH7ZhLNfpKenCizy9yDtp5dPZdSP6VJ2MAq2zbU3GVgMy6jYmIaQev361cMJyif8tTOF5R7itV00Y7znf0FLI+CgHhjOEAQKEXKJlzHqTvUhheBXIiWjsNB9q6NhuV1HSpKxwRR0q3+CPEb+9yfCnLeTOc4TlI75f9/rU1heUe4q828Co6VmW0BUvqXwi6wRRV8Nyso6VKWOBKOlS0V9rB5ZM1UEjVt4BR0rOtkCvdKzbbLnwCvtKVAFKUoBSlKAUpSgFKUoBSlKAUpSgFKUoBXi7bkRXulAUDm3lvPrHWdKqtrlQk6gn3muxYjCht6104Wo6V1RzRW7Vswlis53hOUfSPlUxheUh2q6JhFHSsoQVMuqk+AsEUVzD8sqOlSVngyjpUnFKweWTNVFI10wSjpWUWxXulUtlj5FfaUqAKUpQClKUApSlAKUpQClKUApSlAKUpQClKUApSlAKUpQClKUApSlAKUpQClKUApSlAKUpQClKUApSlAKUpQClKUApSlAKUpQClKUApSlAf/9k="/>
          <p:cNvSpPr>
            <a:spLocks noChangeAspect="1" noChangeArrowheads="1"/>
          </p:cNvSpPr>
          <p:nvPr/>
        </p:nvSpPr>
        <p:spPr bwMode="auto">
          <a:xfrm>
            <a:off x="155575" y="-852488"/>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ISEBUSExQVFRUWGBcaFxcVGBoYGhgYGBwaGBUbFRgaHCYfGBkjHxkaIC8iIycpLCwsFx8xNTAtNSYtLCoBCQoKDgwOGg8PGiwkHyQsKSwsLCksLDAsLC8sKSwsLCwsLCwsLCwsLCwsLCwpLCwsLCwsLCwsLCwsLCksLCwsKf/AABEIALwBDAMBIgACEQEDEQH/xAAcAAEAAgMBAQEAAAAAAAAAAAAABQYDBAcCAQj/xABDEAACAQIEBAQEAwYEBQIHAAABAhEAAwQSITEFBkFREyJhcTKBkaEHFLEjQnLB4fAVUmLRM3OCkvEWQxckU5OisrP/xAAZAQEAAwEBAAAAAAAAAAAAAAAAAQIDBAX/xAAqEQACAgEDAgYCAgMAAAAAAAAAAQIRAxIhMQRBEyIyUWFxgbGRoSNC0f/aAAwDAQACEQMRAD8A7jSlKAUpSgFKUoBSlKAUpSgFKUoBSoPD844V8R+XD/tM724650zFhlnMB5W1iDG+oqcNAQ/EObsHYYrcvoGGhAliD2IUGDUFivxWwazkFy5HZQB9zP2rlXP+Jy4/EiYm/c/S3/vVXfGT3PuZqjbNFFHX8Z+M52t2UH8blvsMta/CfxWxD4q2LgQo7BSqLHxGAZMnSZ31rlODvMzZVBJ7KJP0FXHl7lbGNdtP+XuhQ6MSy5BAYEmWiq2y1RP0BSq3zbztbwFtbj2rtxWJGa2Fyqegdi3lnpprBqj3vxtvXGjD4UZQdWYu+nfKqrFanO5JHXKVD8r8z2cdYF20fR1O6N2P6g9RUxQsKUpQClKUApSlAKUpQClKUApSlAKUpQClKUApSa8s4Ak6DvQHqlRGP5uwdkTcxFpdY+MEz2hZM1Xcb+MXDknK1y6f9FsgfV8tCG0i80rkuN/Hcf8AtYU+9y5H2VT+tV3iH4z8QcnJ4VodMqZj9XJ1+VCutHe5rXxXErVv/iXESdszBZnaJOtfmzHc74+8IuYm6QTsGyj/APGNPStXCWna9bLNJzIRqTMMNjt9+tCviHQeBcn4xeYnxr2StgXsQwdmQZgyuqFVzZiDI6da64cVpNVTC8Tuu/goQCANSY7dQJJ1rcbhd1vjux7A/qxH6VlrZvpITjf4d4HEYhr957ksxYqrqokxMwpP7o6ivuG5S4TY2w9tiOtybn/9GI+1TB4bYX4nZvdv5KB+tfBfwtv4UWe8An6tJqLZY84fittBlsWgB2trA+iAVl/NYltrWX1bKv6ma+jjBbS3bZvYEj7aUz4ltlCe5A+w1qAaXHuXLuMwz2Ll0JmKmQC8BWDdco6d65bzJwy/wpxaV0u2WYXLbEa5lEEkK0qw23IOh61188MunV7oHsCfuxFR3GeUsHiY8cs5VWUENBGaNRlG4IEa1aMq5M5xvdcnH+Xucr+FxZxKmS5PirstwEyQQBp3BA0PzB/Q/AeO2cZYW/ZaVbp1VhurDow/vevzVxfhHgYi7ZzF1tsQXCxI3BidPrU9yJzNicFcDW0L2WP7RYAzAdQx2YToTpuPbV+5zxlpdM/RFK1uH49L1tblsyrf2QexHatmh0ClKUApSlAKUpQClKUApSlAKg8fzpgrJIe+kjoJb9BUzdOlcU594TZt4l71wE23kgQSqXTuWVSrFT6Heoak1aM5trgtXEfxrwaD9mly6fko9iSSR9KrOP8Ax1xDf8KxaT1cs5+2UVQOLYiyzKLIZVyjMNQpfqyKWYqI7k/Ko81KRnqfuW7GfitxK5P7fIDOltFXfsYmfnVexnF797/i3blz+N2b9TWhXoGpoi2SNvg1zMFOVcy5lkjXaB3B3ERMisvCsVbteJ4lrOYADQrm2Z3yOCrA7a7dN6zYPEG4jsD+0QSF2UoAA2QCIYRJGxHTvgsXiHBa2pXXMpAEg/FB3B1kHoaEmDi2Mt3Lma3b8NYAjTUjdoGiz2GgrS8TSP7+tSJtKHcKQ4BMMRlJG2zaA+3WelY8dhx8YK67rpM9YjQ/+aWR8mlNSXDeJKkKUBboWJ0O4gbDUD767RjXgtzJnOULEjM6Akb6LMmvOC4a7sAoB0kwRoJjUTpTkU0dP4PzPbv4m4beZWCZypEZdgRPUg9qs/DbZxCZjdK9wAJ6jdj6dq5XwnEHBXGuFZDKUaNirRJUxGYGNJ/3qf8A/V3hYKzfKOou3CkaMQZaJ1AI06HrWDjvsdUZWi/2+EYdfjZn/ic/ooArKMXh7fwqo+QH3MmsVjCWMoZizT0Zjp8lArL+ew9vZVHqAB9zJqpcf4wzfAjN7At/SvjHEtsAv8TAfYa0/wAczfApb2Bb9NK++LiG2XL/ABEL9t6A8Lwi6dXugfwqT92Ir1+Qsr8Tlvdv5KP50PDbratcA9gT9zArAeH2FMveZvTMAPogn70BpcW4fgmRx4KZ21zwFOYbEsZMdCDpE1RSWRbqs9u3cGuUHeZzZSBBbbbcA76V0U47Cp8NsE/wg/diTVc5x4zbewDkClCMrbkAssgACIPaOlWW5SUE9zT5P5vaw4DyVIGZRJDAeWVJ0zDT0Iiut4fEK6h1MqwkEVwrAcV0VviyEsYKrmLRm8YFSdOhEaZRpVz5c5v8PLmg22+KCZHqBGh7ifTeBS1B/BzprG67fo6MWrVvcVsrvcX5GT9BVJ5w4tGJWPMhRDodgZ8wHUd/6VksYRsoY5QpEgk9O8CT9q0s6KLjguLWrpIRpI6EEadxO4rcqkYewcrXbT5mtgmViJAncmY76VccJdLW1LRJAmNp9J6VKYaozUpSpIFKUoBSlKA+MJqlc5cDFxGBEggyKu1auOwodSK0hLSys46lR+XuJcLa07qYhTG4Eg7EDes/DeWcTfUNbtkqdmYhQY7TuPWr5z/ywD54MrJ8oEkdQJqq8qc9NYY2L8vaEi3kUFlM6DpmU/UaVE1pZjjjq2ZGY3lu/ZfLcULKllMyrR0DCddt+9RdvVSwkgAkwDsN6t3NPOv5myLFmw/n3ZyAdAWhADrK+pkNEaiq6l+5ZstacJ4dx1mWDFGGbVNIE5CCYOnvWepGzxnrBcOa4NJHSSIE9Bm1EnoPWvb8PZbuV2gH94GQN9z9+hidNNcXE+YsR+WtWRcJRgumhnUkDae32rQSfO14swCmArqCHkBcwE6CdRoau/Yqoqiy4LgtppJaSoJYAzA1AM9dY2E61q8MtfmLzJFpPD0EI3mliBOUGTpuYFV7imNW7kKKVUaQTJPwkyQAD5iSNNu9WbgthlvXGPlDndWK5pzGPLGhnrppVSdKRYxw9/DdVzSviA2kypqsyMyiXEZtiTA9agcPxUg5QoVewiJgA9OsdutWXhnA8SzE2FZwpWCGjKwHl1aB2Me+hBrzxvkxntfnkKJbZFd1kkhi2UlAARlM5t9JjXeqqkXVsr5xrZ9SWXTSQJWdjHXT+deeY8Q/5W3b0NsXldDEQTIYDeJ3joQw7VY+TuTreKc57jBQuYeGAJ1iCWBj6VbOG8m4cW8RbhndWuAFmJKgqChCiBMR03FRKSFXuj6l2MTkcEqAJEkbx296324xg7ZlUBPfKP1ck1zLF813rdyZUEAKfEAB6MpMkTpA0HvvVdxPM3e6T6KCfuctZJM0W6s7NiufbaiIAA7k/oIFQ+K/Ef8Ayn/tEfcVyL/HFYmAcw1l2ABA6eVZk9ga8/4q5gxCnQkJqrGIUtcO+upq+hi0dDxXPNx9pPzLfpNRt/nC8N3RfRsv6b/aqScfcYiTnZRldMzPmmPMoTSACetfAuZQgOsfs2OVcwMfEBJntrU6CNSOgcE5p8bMhbMy65gIkH5DX2FbGPvW7ilbjEKeo1KmRBgakAxMVSuC8t32drZOQm2lwEMYZXmNt9ZB7EHqKlOF8ZHDL9xLlrN4iqYMExmO8xGg2+1ElZXUm6N/gmEbM4CPcdc0BGUAqPLmBmdZ0gDQjedM/DcE7XWtaWnictwduw0IPXtEVW8bzxcTGG9hlW0GWMoECBHQHvv09KjOM8yXr95bjMQ2UroSNNNPbfT1q+xLii+493R/DYhioEZWkFSTBiPL10juetSfC+EXsY+RXyoqpMkwPKBoBVO5TuF1csSTmXXrpEV0D8NeKCXQnXMftVVtwXxeS3HsXDhfAxhcLcTPmlWknTpVS5r5tvWsRY8C6YS2mZc37MvM+aJkxpGm1TP4jY9FwZQnKWhlOu6MvbfRuukT1iua27ocFWGsajpB2I7qehrWFNnf0UIzk5Sdv2Ov8tc9WcSqhpS5swO2b0Pr/T3s9fnnD3mtOCDr0PRv9LesbGurcm85LfUW3MMNJP6H9J+R9bThW6KdZ0nheeHp/RcKUpWZ5wpSlAKUpQEDzDwoOh0rivHOWLVq811pXLDCDAkGZPTtPt61+hbtuRFc/wCduXQ6tpvP9a1rxIae/YxmqepHG8FibFy6qrqSzGWJMZlCTpodT76GpC/wxbpQFHK5laIgEHMYJjTS5v3U+9fcThhhcvg2jceTIygEiP3SJ00IPXfasuBv4xnVryhLanUZvNIUHSZAGhnTXUDWuDQ9SceDo1pwZF4/gJW7bZVVFXKRrHwwxWI1bpOm4rDxLhOS0xE66wBmAGbXzqTJET7QasnEscRc/ahTGxUCFB1gQIk/y31qOv4G5ccnxhkPwgsIykbFQTpqRBEmumNmSsguX+XxiAvmMlysCPQdR857D0q8Y/hV2zaN9cpC6vmVgwGg9gwP7rCfpUPwHg6W7rEuwBcELk0gkxI6DNlAbSNNNRV+5iuF8IySTI0E9Rtvp6fOobp7ktWjH+HHHETPbY6EBwQNAAIOg+X1rbt8XtnCYrDMpZE8VFK6eUZmE5u3lFc3Q4jDEC3KM6sFGafXbpFRBxtx1e5nMA2naNCxJAn1JOpnrWbjqdpl4TUo2XzguN/LXFckLruBBKmCoIjXUR8vesuN/ENEv3bweZU62wBOSFO51JKjUjY7wJqs8dxee1atkksCnUGQw779t6g/It26NMoW+EncxGX5yQalwT5EG6PXMVws5ac2Ykg9we/rVcerXheD3MQ1uF8QZCxVfiYqhaNATq0LMTrp0rFi+SbouEN+yMBvDMhgCAdm80bwSOmvWr8EOSKqzlcpGhEmRvIJg1I2POC4EkfGIB01zPmcnzewpzDwkWLuRc5WAQbgAYyCZgEwI1rzwswt3+Fv51KdqwbP5Q7E/CuZCSW/Zj90gQJMVks2VBjXK654ELlIiMp1MfSvni6j/k1jt3Nbf/KP8qAuPLHEH/LG4IZ7YRfNMZHZiZIIJhzP/VtqaqXMXGhibqXBMhArSAPMCScsEkr5tJ1qy8jXbfgOrRmYBVEElpDdtgCFbcfD6VTLNoeLkacucgxvAImJ6+9USWpvuQmrMeIPmWex/UfyrdwvCb19l8K2z5dGIiATtJJAmp/hHJ2Hv4q0t241u1dX9nle275subzjXKDHbfSp38OUGHuYy1c18O4FkdWBKLlnbMYjXrVm0uS6uTpFcwOJfh2Jy4m2+S4sgoR2MFT8La6H2q2fh7cVy1xTlBYkZyBABOrHYVi/FbiVm9gbTWolcRlaejeG5Ik9DoZ2OlRVvF2bOHK2Ue24BXMGJ1jzkH1Mn0+9HTWxKUrcX+S28/caDvaw5APkLBgZBzEz8gLcz61UxoQJgg+Vu3oe6nqPmPXQxCuL1sl7jssAl2LFNDAk7DUbQNTUpxHDgHMu2hI7TG3p+lQ9qNreLTJbbGzIyTchekE+k+U9RGs1i4TxW4mIDKuZUCl50MHbMAZjYGO49Kx8HwF3GX/AFxERVzNnMSoOqzBPU6aDU1N3uE2bBut+Zt3WuLly25gajcglSNPfQetdEZ2erDqlkily3Vr47nT+VOcbGKZrCPN60qm4sEAZugJ3ynT6VZKhuVcFbXDWnQAF7aEkACSVBJMbn1qZrI8OaSk0hSlKFRSlKAVpcSwYdTW7XwipTp2Q9zkXH+Dqlw5xCnqP3T3qDuYBmEqMyAANvGUayv8AlbQdp36AHqvM3Bw6nSuZ3i6X7SMFAtE5LhzxbUxJZVcB49RU5Y351+fszi9L0kY3E8IEuWrzqJECJmQdAABGsyD0ZB0mtjlrlV8Rhxd8cWkmMvhl37gwzBV30329iaXxBQ166SVJzuGOwIzEA+gg5T2BB/dq3cgcyZP/AJe5JGu+7oTHyZSI9CvpWM3JRenk3ik+Tcv8sXcPiRNxriNBRiIzK2kMAAoI1ESehHSpLC4sPiLaEgwSSvfL5oPppFWY2A6+EYJEtZYxEkQN9gdvSB/lrX5a4fZdWcov5hCyXTlIIMmCVk5TEAx9q54ZfEjb57kzjplp7dirc+8urZNvGYdAqHyvE+RohSdfhMxPQ77iOeWcEwUpIX4FaejKZtkn/K2mvePl1vm7iVu3YxOGuXbdvPaJHiMVzTmyi3CnMZWI9qofJuCt4rELZvkrlVgwkDOoGiEnQaxr/vNdUHtuUez2NLFP4mHkKRcQjMN9RIOm4O22hgaVpYYKwziBqM3XI2wYd0bYj/zV/wCduX8NhFS9YJljluJn8TMgB886kMCAN9QT1FUXFWPBcXU81t9COmu6nQCDV1s7K8EhwnGnD3JUlA0rK7oTGZQeqnQr8vSraeS2xFj82l/xHHxKVhljUkMpkkbjTbbXSqTisG1tsjjdfKsglkG6mDo67if5mpvlPm27hSVVgZHlzaq46GO8/c+tRNf7ENmPiXLQNqbyvngKMytaJBJjzOsvrp5VmXgnVao1rDFPEU7lTHzzR/Kukcyc6Jdw3gYg3TeIlAiItsEk5Ax3I2nbYRtNVTiOBlpdoYeVtCc3ZhAjN3GncbmKWlySmiFG4/5Uf39a82l+A66IR+lS1nB2+i3bkDoAg9P8xitxOHPJC2radfN5j6Rnmoc0HKK5Zg5a4e7rAMAFdpJnUiCPv1+5GbjnBgt9WbMFRCXcFTJGmWCYDEkayNJ00qe4Tg2UNnbMTBE7D0A6d/pU1YKgktat3pUAi4JG4MwQZIge/pWDzLUcrzLWcstYprGKV1fKViGgRpGsGdI96sTYzNbuuJLXWR2KAaqudSdNFYB1+vet/jvBrdy9cxF1VQEAtlBCiAFkAfKsWJ4dlsKcORp50jqf3TJ22keoqJzjN7HRj6pRa9jNgcFdxGt+2UshlIFvIEWA0kmYBGZZJ1IncxVb4kYuXBrEsND66e9XXkvjBt2AuVbQIu51id3IgHcb6bxMVDcfwFo+I1oucrmf3hlBILMSNJIaAOgkkzWqkopI6oOWaUpJcf2fOOYF/HdlEkkZlUH20+2nz6a6t3EughgwI0AIgr7irPxvjYNvxsM0NIVoM9M+WRGYSAZHUfWqcW4jduPnuSxCqG321jfaJP8Ac1rF2qZphn4kNE+P0e8LiUH5g7ZsOwA/1abff61H4fmDw3GYSk6mdfWK18VMGNZjKB3nYDv6VcPwz4XYOb8zYU3M5Cm6slYAPwtpG+sSI+l15SZSngWmLpvn+zr/AAHja28NbRkYFVWACDKwCpJ076+u2lbicxecBkhe8yf6/wB+xoXInEWZ/wAtcPlUEgndY1ZR3U66dD86vF1MP8OUsWkAxtodZO3vG5FRao5Hbdk8jggEGQdiK9Vq8OWEgdzW1QClKUApSlAYr9oMIrm3PHLuZSQNdxXTqjeL4AOhrSDXpfDKTjaPy9xSwbb5gNtG00nYz6HasOHusPDdWOcAFY2JMD6mAp9cp6sav/OXLwRyx0Vt4E69Pb3rn2TKTbPyJ27a+h1BrKUXF6WMc7R2HlbjC4jD2ypHiFTHcMCQUPvuJ9O5qTxN7w3GNtj4QFxKD963tnjqyz8wa4vy/wAx/l8TucrEA9TmmJ069+5BPXTqvL/M64sXHt9CqscuUMGHmlHn1B3Bk/LjeCSnqhw+f+nS5xcal24KH+LnGExN23kKnIGU5TOkmAT3E1IYbCC3fW+I1t6wQdWAKt6ZgCfrWbmrksZ7blXa1JW4FjyEmVfygSh0U6afMVP8M4Ml61bdiADAt2yWIgjQuRDBSqiI01B7zu1pqLMN5bor3NWNBsoeuYQexIMT6HaPWq7hnYeRkItPI1nynqAdNtx3B9qu/O+CtYZcMyhWD4m2pXWCmshg3WQNuk+lb3HOL2b2BvqUYwjRmgxruIGrLoQYBkD57KqpktWc0w3EVYeBduCynmbMtlXcvnaAzSCB6ydK1rbKQDrmEE9IJ2I/0Nt6H5xqY6zOo+JYzf6l3zAT+h/Sp4NexmdrOHsW0w6lWNvKgcGAVYs2ugkD19TWhUjcQ1y4wuZTAKBhBOXKQTm9I6x19a6W/DCxcpZJQOz5RBySScqkwCRJjeIGmtcyXEkFbg80QYOuZQZ1B3ZTv399pzClsbibVpbptZ1YliWiAB+6CM/Tf9azlC2VaXcsSojqDa+ErvodDrpGnf6msn5KYMR7fWp3FcGTCi2mZHi2i+UZR5QfMVkiTuSJ3rWwXEU/MKjfC+hUaAEQBr0n4T7rXmyTcqbOOWJueizRt4WKwLhcQ1zKivcklotgAZFgkM0Fg3qJ01A0iul4PheHADJbXUTLCTB2+KaiOYufLWDuCwbN57hAKqoAVgeqmfNEHYdDWmPHpdvc2x9LpdyZEcJ5WxbKBcUL5QZdhMn90xrI01IHX0J1L+CMHMIg5WB3BHepLlr8SfzGJFq9YOHW5pYYmQ7D4lYkCDtGnQipnmLguYeJbHm2b1Ux09D/AHpTJjW7otl6eOluJzvHWmWWBghTlhQSTIYTUFgrWIe6RZZP2zZcw8sTM6EZwglvhE7f6auWLwxIg/3/ALGqn/g9y3ibboJVWJK9VOUgsvodJHoKpBp7SI6XqXjuP8fZJ868EbDYa2hyFmIYPaO4C5SIaG31nrO+lRHCMB4ouakuqIRn0ky8jfQ6DX37yJ1+OKtkKVBYIrrnMgOGGykaROaJ6GtfD8UV3zWg7syAO1wg+JDEqT5ZmG6Gdu1dMsi1aYndDHOWBzRT8ZjPBR1RFz/EHJbNaZSsADMB/wByk69orFiecMXiHW5duFimUAiFjeNqmOeuHNmVgpGZCCMpOuYQGg6aRqZ2qr4HAXCGXKZGUkHfSex2g1spXGzBZHJWzq/4eNmxKHqVaf8Atrp62RM1zHkZSHQhRIAjNpJJG/UfSupJtrRFkSWA+H5mtmtbAfB8zWzVgKUpQClKUAr4yzX2lAVDmzgYdDpXDOY+CFGYTqDpvJH6envFfpvFWAyxXLOeuW5lgNv06itWvEjtyjGXldnEUnJpupMgHLmE6ye8fae1dF/C7GorXbZMM2VoPXLKz79D6hqpnFrBS4pAhSND1J1OvvP2ivnCsa9tlupoytKx11ywfcQp/wCg96w1dzZbnfr2GW4hVhKsCCO4OhqtjCGxikRfg8Pf0t5FST3Mt8walOW+NJiLK3F6j6HqK3+JYIMhPVQSD26kexj9KmUdVMiLoqvO9pblq0GMZbgdfUqGaPoD9KrgxZNi6o3IYCe/Sp3EYs4i4ti2A7Q0+gKlSZOg33NUnmjh+JwivbuADMNCGBzA6eWOtUT8xN70Row8gEaHUAdm/ett2ncf+K0eIWAikrqrEkTuDBzA+oI/uKlfyzi0t5pKOIZhsSoU5x2dZE/I7RUvyxwe1icSLGIko4bOEIWWAm26GDAaCDHUehrdtVZVckDgb6sudfKJAaNcj/uuP9J6+59a3bRKtp5TJA65Lh6eqPIj3rqOA5K4dg7uVbIbxVuZjePiQq5dACIUQ3adN9Kp/PXgHGZLYREFtUYKuVTDMHEADzLIM+/ypDIpOizjW5euAcMa5ZZMRZeyBGUnePYk+3tI2NRvHeW2toXzrrKg67EEgsNNNBsdPlWxxLmlrWBs3QgYXci7mRmVmJiOmWN+tZOZeMG3CFWuLqTGVQsFgJLHWYgetck7m0zOWCMY2uVwY+TeaTBt3pDp5XB1iOo+sk9Rr7W3ifDLeIQBp0MqywGB9CQa4/xHiI8RLtoqLiaEBwzFQJjTQldfkI2NT/L34sBHNu4jFAgylPMc4CmADAVSGO50yirxizaMrW/Jek5UwvWyr65vOM3mGxAOgPsKlmt6axH1qjcW/EaMIMRZCi475RbutqAJlsqtJEDTbcfOvf8ArbFPetHPdYhlL2wiohDD4ZgnKZ+InsasotkuSReuYeEW/DNxWhhqQTo3eP8AV+vvrVRv4YMPWoziOEuXcS+LuABQVeCXcoEE5YA0gBu1SuH45h3SU8xPTYjUA5iR5QJEnoCO4rnyY7do8/PC5XEqXGcPkYDJ5CmVogxAnNqDGxOkE7ab1nu8xth7QYZ2W04iVhHBBQrmVsvwsYCqCRqYNSl/ELcLqVYBTlYlGHxaDL/n+WuugqtWeFLYdiHm1OoaCoaCQsyRPuBSEXJ2zs6fqJRxuDVnTRwq3jLKOUzHEp4gVQPJ5LQA8xjKNew1FVvinLCICiBA6s8oCBmy/DJE5TMrtGoOkmpX8OLWFwau1x8rxpcuMQMnREBMaGToJObrWhzBi0fF3nstcdHHl1IQMdWIBUGQZjWuxQlL0lZySV3Rqcr4xsNibfjKFtksVcwwKgSRMwLijrOo9Qauf/xEw5cIq3HJMMVXyr7sYB+VUj8nduIEaCvl3E/DqD6mpfhHL+wYFh2JMfQb/Oa6F0+Rq2qMlnT2R0nlPjQxNjPlKMDDoSDlJ1iRuI6/YVN1EcAw4RAqqqjsoAH2qXrJqtjdcClKVBIpSlAKUpQCofjnDQ6HSpivLrIq0ZaXaIatH56515fKsRrlM6dvb1/pVGsKVY2zHb012PsZ19CRX6H5x4AHU6VwvmPhjI5MGRM+3X5jf69xU5I09S4ZlBtPSS3JXMRw+IFtpyXCA09H0AbXfNMGOoJ61auXObLuIuYlXKhFt3iCC2sMAGbNoCBI0+m1cu4ZJvpl1bOrRtMGT+lWHlbFvae9lGYurowMgrmYkaxrpP0rK6NW0SvLHG/CF8W4uXIuNm3gBZTQaMJG2nWths+IVFxQkLcWL5AOVX+IgeXSMoOu566VXvBvWWJw5W15WLKMs6DzjKdwddN/nWVOJXdS7M4YZVUGAJBOkdz89Yrm8OTlaNPFuPpVk1zjw4YLDqiNmQYgt0jK9sAafKKi+VL+TGWAIyF1ynrlLqGWd9BP27V8xOCuOhdgWBWArM0sBPwrsSMv/UcpEzWjwhPBxdkOYVbimToAMwBJnaI19q6uzRmuToHjRxvKNJw40G2iMT89V/7aqXHh4mKxCn/6jFfQgkaeh1FSeJ4/aXjXjA50FkrKebXJGmwOulZuO3rVzDW3t23/ADIe6xAX/wBtrrsFcg7iRtMGapj8rv4Reb/Zj5mxB/wrBnb9ov8A+zVZuJoHvlT1srH/ANy5J/TWuY8T4tcu2bWGYyLbAhQkHcnzE6zrHarNy473He44fNC5Xds50JJ0OkQYiY1mqSVLn3M8k1pr6PtjgKW2fy6s2hGpQgawY11k7dCNNhgvcv2xmZcwzFmkNoT8hq09tKmWwyGLhY2n805ykMDvK7a+kfzrWsWLFtci/DmzFbKkAt3LMT9mq0Zub8qv8Mw8X3PnDcKoTS1BADQV1mCST20EevyrYucYNqBAAJ1WdAATpKkGNdpnfavOJY3MuW1kIjzFiWIHQgdPmfvWSzwi4TI0/hAH3An711x6ab5VfZDzR7I1Gv3D5pEsAXktkOhAC+Ko88EBuhyjXUmo/B22QsFPlLE5UBiDIheigbbzA3NWvDcqkmSPmamcJyj3Farp4R9Uv4I1zfCKKuCdxDAsOguHNA9IjX51If4Rcukl9ZMkZQBPeAN66FheVlHSpSxwNR0qbww4V/ZKxzfLOdYPlI/5ftU3hOUe4q728Ao6VnW0BUPqXwiywRRWsLyuo6VKWODKvSpOK+1jLLJmygkY7VkLWSlKyLClKUApSlAKUpQClKUBq47Ch1IrknPHL+UlwDp209q7LUBzFwkXEOlawaflfczyRtWj88YXhmVhcgEA9gIPYgdetWbgvL9y8SbbqEygMH80ayMumu8+mmsnTbfgI8drTEqGlgdJOXXKoOmY/wB714v4V0w4uK1+zLkG3dyq7afECupTTasMkJK1HknHJPd8Hu/y0lu45kBxs24lhEqDsOp9Say4Hh1u2xKKD5QugJJy5YJaYE5F21mdtq3uEcY4emHi7aY3tQSAbjHqGBdoHtpqDpBrUbi+YDLab2MKAew3Mf31Mowm1xb+CuTJFMDAtlywTMEFiBlgtlE67CNT2kxUFxXgxLK6kZpPSZgzPTffX+lTi3L7GQFX5Fj9W/2r2nAblwyxZvc6fQQK2XTZpLtH7ZhLNfpKenCizy9yDtp5dPZdSP6VJ2MAq2zbU3GVgMy6jYmIaQev361cMJyif8tTOF5R7itV00Y7znf0FLI+CgHhjOEAQKEXKJlzHqTvUhheBXIiWjsNB9q6NhuV1HSpKxwRR0q3+CPEb+9yfCnLeTOc4TlI75f9/rU1heUe4q828Co6VmW0BUvqXwi6wRRV8Nyso6VKWOBKOlS0V9rB5ZM1UEjVt4BR0rOtkCvdKzbbLnwCvtKVAFKUoBSlKAUpSgFKUoBSlKAUpSgFKUoBXi7bkRXulAUDm3lvPrHWdKqtrlQk6gn3muxYjCht6104Wo6V1RzRW7Vswlis53hOUfSPlUxheUh2q6JhFHSsoQVMuqk+AsEUVzD8sqOlSVngyjpUnFKweWTNVFI10wSjpWUWxXulUtlj5FfaUqAKUpQClKUApSlAKUpQClKUApSlAKUpQClKUApSlAKUpQClKUApSlAKUpQClKUApSlAKUpQClKUApSlAKUpQClKUApSlAKUpQClKUApSlAf/9k="/>
          <p:cNvSpPr>
            <a:spLocks noChangeAspect="1" noChangeArrowheads="1"/>
          </p:cNvSpPr>
          <p:nvPr/>
        </p:nvSpPr>
        <p:spPr bwMode="auto">
          <a:xfrm>
            <a:off x="155575" y="-852488"/>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174" name="Picture 6" descr="http://t2.gstatic.com/images?q=tbn:ANd9GcSURKhnT2Pp71Kj5osH5pKrUxJFRLjXKRLQOgJhK92m_HciALSnCw"/>
          <p:cNvPicPr>
            <a:picLocks noChangeAspect="1" noChangeArrowheads="1"/>
          </p:cNvPicPr>
          <p:nvPr/>
        </p:nvPicPr>
        <p:blipFill>
          <a:blip r:embed="rId2" cstate="print"/>
          <a:srcRect/>
          <a:stretch>
            <a:fillRect/>
          </a:stretch>
        </p:blipFill>
        <p:spPr bwMode="auto">
          <a:xfrm>
            <a:off x="1331640" y="3789040"/>
            <a:ext cx="3182139"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180" name="Picture 12" descr="http://t0.gstatic.com/images?q=tbn:ANd9GcRu4o77p2SH-9p4wKog941nUv-EUqIIAPXNUmv7wdK-R7oTnIpULg"/>
          <p:cNvPicPr>
            <a:picLocks noChangeAspect="1" noChangeArrowheads="1"/>
          </p:cNvPicPr>
          <p:nvPr/>
        </p:nvPicPr>
        <p:blipFill>
          <a:blip r:embed="rId3" cstate="print"/>
          <a:srcRect/>
          <a:stretch>
            <a:fillRect/>
          </a:stretch>
        </p:blipFill>
        <p:spPr bwMode="auto">
          <a:xfrm>
            <a:off x="4932040" y="3861048"/>
            <a:ext cx="2376264" cy="212378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Kişisel Bilgisayarın Temel Parçaları</a:t>
            </a:r>
            <a:endParaRPr lang="tr-TR" sz="3000" dirty="0"/>
          </a:p>
        </p:txBody>
      </p:sp>
      <p:sp>
        <p:nvSpPr>
          <p:cNvPr id="3" name="2 İçerik Yer Tutucusu"/>
          <p:cNvSpPr>
            <a:spLocks noGrp="1"/>
          </p:cNvSpPr>
          <p:nvPr>
            <p:ph idx="1"/>
          </p:nvPr>
        </p:nvSpPr>
        <p:spPr/>
        <p:txBody>
          <a:bodyPr>
            <a:normAutofit/>
          </a:bodyPr>
          <a:lstStyle/>
          <a:p>
            <a:r>
              <a:rPr lang="tr-TR" sz="2000" dirty="0" smtClean="0"/>
              <a:t>Bellek: Salt okunur bellek(</a:t>
            </a:r>
            <a:r>
              <a:rPr lang="tr-TR" sz="2000" dirty="0" err="1" smtClean="0"/>
              <a:t>read</a:t>
            </a:r>
            <a:r>
              <a:rPr lang="tr-TR" sz="2000" dirty="0" smtClean="0"/>
              <a:t> </a:t>
            </a:r>
            <a:r>
              <a:rPr lang="tr-TR" sz="2000" dirty="0" err="1" smtClean="0"/>
              <a:t>only</a:t>
            </a:r>
            <a:r>
              <a:rPr lang="tr-TR" sz="2000" dirty="0" smtClean="0"/>
              <a:t> </a:t>
            </a:r>
            <a:r>
              <a:rPr lang="tr-TR" sz="2000" dirty="0" err="1" smtClean="0"/>
              <a:t>Memory</a:t>
            </a:r>
            <a:r>
              <a:rPr lang="tr-TR" sz="2000" dirty="0" smtClean="0"/>
              <a:t> - ROM)</a:t>
            </a:r>
          </a:p>
          <a:p>
            <a:r>
              <a:rPr lang="tr-TR" sz="2000" dirty="0" smtClean="0"/>
              <a:t>Rastgele erişebilir bellek(</a:t>
            </a:r>
            <a:r>
              <a:rPr lang="tr-TR" sz="2000" dirty="0" err="1" smtClean="0"/>
              <a:t>Random</a:t>
            </a:r>
            <a:r>
              <a:rPr lang="tr-TR" sz="2000" dirty="0" smtClean="0"/>
              <a:t> </a:t>
            </a:r>
            <a:r>
              <a:rPr lang="tr-TR" sz="2000" dirty="0" err="1" smtClean="0"/>
              <a:t>access</a:t>
            </a:r>
            <a:r>
              <a:rPr lang="tr-TR" sz="2000" dirty="0" smtClean="0"/>
              <a:t> </a:t>
            </a:r>
            <a:r>
              <a:rPr lang="tr-TR" sz="2000" dirty="0" err="1" smtClean="0"/>
              <a:t>Memory</a:t>
            </a:r>
            <a:r>
              <a:rPr lang="tr-TR" sz="2000" dirty="0" smtClean="0"/>
              <a:t>- RAM) </a:t>
            </a:r>
          </a:p>
          <a:p>
            <a:pPr>
              <a:buNone/>
            </a:pPr>
            <a:r>
              <a:rPr lang="tr-TR" sz="2000" dirty="0" smtClean="0"/>
              <a:t>Dış bellek birimleri:</a:t>
            </a:r>
          </a:p>
          <a:p>
            <a:pPr>
              <a:buNone/>
            </a:pPr>
            <a:r>
              <a:rPr lang="tr-TR" sz="2000" i="1" dirty="0" smtClean="0"/>
              <a:t>Video Hafıza: </a:t>
            </a:r>
            <a:r>
              <a:rPr lang="tr-TR" sz="2000" dirty="0" smtClean="0"/>
              <a:t>Ekran kartları üzerinde bulunan ve ekran kartının işlem kapasitesini artıran yazılabilir hafızadır.</a:t>
            </a:r>
          </a:p>
          <a:p>
            <a:r>
              <a:rPr lang="tr-TR" sz="2000" dirty="0" smtClean="0"/>
              <a:t>Günümüzde üretilen 3 boyutlu ekran kartlarının üzerinde mutlak suretle bulunmaktadır.</a:t>
            </a:r>
          </a:p>
          <a:p>
            <a:pPr>
              <a:buNone/>
            </a:pPr>
            <a:r>
              <a:rPr lang="tr-TR" sz="2000" i="1" dirty="0" err="1" smtClean="0"/>
              <a:t>Flash</a:t>
            </a:r>
            <a:r>
              <a:rPr lang="tr-TR" sz="2000" i="1" dirty="0" smtClean="0"/>
              <a:t> Bellek </a:t>
            </a:r>
            <a:r>
              <a:rPr lang="tr-TR" sz="2000" dirty="0" smtClean="0"/>
              <a:t>: Silinip yeniden programlanabilir.</a:t>
            </a:r>
          </a:p>
          <a:p>
            <a:endParaRPr lang="tr-TR" sz="2000" dirty="0"/>
          </a:p>
        </p:txBody>
      </p:sp>
      <p:pic>
        <p:nvPicPr>
          <p:cNvPr id="30722" name="Picture 2" descr="http://t2.gstatic.com/images?q=tbn:ANd9GcQBW_rGGW_NtrXqwsN5iHlpDmJkanEXb0iTIU6exRizNO8lETeEtw"/>
          <p:cNvPicPr>
            <a:picLocks noChangeAspect="1" noChangeArrowheads="1"/>
          </p:cNvPicPr>
          <p:nvPr/>
        </p:nvPicPr>
        <p:blipFill>
          <a:blip r:embed="rId2" cstate="print"/>
          <a:srcRect/>
          <a:stretch>
            <a:fillRect/>
          </a:stretch>
        </p:blipFill>
        <p:spPr bwMode="auto">
          <a:xfrm>
            <a:off x="3491880" y="4858891"/>
            <a:ext cx="1999109" cy="1999109"/>
          </a:xfrm>
          <a:prstGeom prst="rect">
            <a:avLst/>
          </a:prstGeom>
          <a:noFill/>
        </p:spPr>
      </p:pic>
      <p:pic>
        <p:nvPicPr>
          <p:cNvPr id="30724" name="Picture 4" descr="http://t0.gstatic.com/images?q=tbn:ANd9GcQvb9wJkWm1A2ua76vX0X63m5kHWNi6u-u4ObnAtvYK1UfAXqgQ"/>
          <p:cNvPicPr>
            <a:picLocks noChangeAspect="1" noChangeArrowheads="1"/>
          </p:cNvPicPr>
          <p:nvPr/>
        </p:nvPicPr>
        <p:blipFill>
          <a:blip r:embed="rId3" cstate="print"/>
          <a:srcRect/>
          <a:stretch>
            <a:fillRect/>
          </a:stretch>
        </p:blipFill>
        <p:spPr bwMode="auto">
          <a:xfrm>
            <a:off x="971600" y="4714875"/>
            <a:ext cx="2143125" cy="2143125"/>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Kişisel Bilgisayarın Temel Parçaları</a:t>
            </a:r>
            <a:endParaRPr lang="tr-TR" sz="3000" dirty="0"/>
          </a:p>
        </p:txBody>
      </p:sp>
      <p:sp>
        <p:nvSpPr>
          <p:cNvPr id="3" name="2 İçerik Yer Tutucusu"/>
          <p:cNvSpPr>
            <a:spLocks noGrp="1"/>
          </p:cNvSpPr>
          <p:nvPr>
            <p:ph idx="1"/>
          </p:nvPr>
        </p:nvSpPr>
        <p:spPr/>
        <p:txBody>
          <a:bodyPr>
            <a:normAutofit/>
          </a:bodyPr>
          <a:lstStyle/>
          <a:p>
            <a:r>
              <a:rPr lang="tr-TR" sz="2000" dirty="0" smtClean="0"/>
              <a:t>Temel Giriş/ Çıkış Sistemi(BIOS): </a:t>
            </a:r>
            <a:r>
              <a:rPr lang="tr-TR" sz="2000" dirty="0" err="1" smtClean="0"/>
              <a:t>anakartın</a:t>
            </a:r>
            <a:r>
              <a:rPr lang="tr-TR" sz="2000" dirty="0" smtClean="0"/>
              <a:t> özelliklerini ve </a:t>
            </a:r>
            <a:r>
              <a:rPr lang="tr-TR" sz="2000" dirty="0" err="1" smtClean="0"/>
              <a:t>anakart</a:t>
            </a:r>
            <a:r>
              <a:rPr lang="tr-TR" sz="2000" dirty="0" smtClean="0"/>
              <a:t> üzerine takılı olan donanımların çalışması </a:t>
            </a:r>
            <a:r>
              <a:rPr lang="tr-TR" sz="2000" dirty="0" err="1" smtClean="0"/>
              <a:t>içingerekli</a:t>
            </a:r>
            <a:r>
              <a:rPr lang="tr-TR" sz="2000" dirty="0" smtClean="0"/>
              <a:t> parametreleri işletim sistemine aktaran küçük bir işletim sistemidir.</a:t>
            </a:r>
          </a:p>
          <a:p>
            <a:r>
              <a:rPr lang="tr-TR" sz="2000" dirty="0" smtClean="0"/>
              <a:t>Seri Bağlantı Noktası (Com </a:t>
            </a:r>
            <a:r>
              <a:rPr lang="tr-TR" sz="2000" dirty="0" err="1" smtClean="0"/>
              <a:t>Port</a:t>
            </a:r>
            <a:r>
              <a:rPr lang="tr-TR" sz="2000" dirty="0" smtClean="0"/>
              <a:t>):En yaygın donanım arabirimidir. Fare, klavye bu arabirim ile bağlanır.</a:t>
            </a:r>
          </a:p>
          <a:p>
            <a:r>
              <a:rPr lang="tr-TR" sz="2000" dirty="0" smtClean="0"/>
              <a:t>Paralel Bağlantı Noktası(Paralel </a:t>
            </a:r>
            <a:r>
              <a:rPr lang="tr-TR" sz="2000" dirty="0" err="1" smtClean="0"/>
              <a:t>Port</a:t>
            </a:r>
            <a:r>
              <a:rPr lang="tr-TR" sz="2000" dirty="0" smtClean="0"/>
              <a:t>):Yazıcı tarayıcı bağlamak için kullanılmaktadır.</a:t>
            </a:r>
          </a:p>
          <a:p>
            <a:r>
              <a:rPr lang="tr-TR" sz="2000" dirty="0" smtClean="0"/>
              <a:t>Evrensel Seri </a:t>
            </a:r>
            <a:r>
              <a:rPr lang="tr-TR" sz="2000" dirty="0" err="1" smtClean="0"/>
              <a:t>Veriyolu</a:t>
            </a:r>
            <a:r>
              <a:rPr lang="tr-TR" sz="2000" dirty="0" smtClean="0"/>
              <a:t>(USB): seri bağlantıdır.Tak Çalıştır özelliği ile kullanıcıların tercihi haline gelmiştir.</a:t>
            </a: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Kişisel Bilgisayarın Temel Parçaları</a:t>
            </a:r>
            <a:endParaRPr lang="tr-TR" sz="3000" dirty="0"/>
          </a:p>
        </p:txBody>
      </p:sp>
      <p:sp>
        <p:nvSpPr>
          <p:cNvPr id="3" name="2 İçerik Yer Tutucusu"/>
          <p:cNvSpPr>
            <a:spLocks noGrp="1"/>
          </p:cNvSpPr>
          <p:nvPr>
            <p:ph idx="1"/>
          </p:nvPr>
        </p:nvSpPr>
        <p:spPr/>
        <p:txBody>
          <a:bodyPr>
            <a:normAutofit/>
          </a:bodyPr>
          <a:lstStyle/>
          <a:p>
            <a:pPr>
              <a:buNone/>
            </a:pPr>
            <a:r>
              <a:rPr lang="tr-TR" sz="2000" dirty="0" smtClean="0"/>
              <a:t>Çevre Birimleri: Giriş birimleri, Çıkış Birimleri ve İletişim birimleri.</a:t>
            </a:r>
          </a:p>
          <a:p>
            <a:r>
              <a:rPr lang="tr-TR" sz="2000" dirty="0" smtClean="0"/>
              <a:t>Giriş Birimleri: Klavye, fare…</a:t>
            </a:r>
          </a:p>
          <a:p>
            <a:r>
              <a:rPr lang="tr-TR" sz="2000" dirty="0" smtClean="0"/>
              <a:t>Çıkış Birimleri: Ekran,hoparlör, yazıcı…</a:t>
            </a:r>
          </a:p>
          <a:p>
            <a:r>
              <a:rPr lang="tr-TR" sz="2000" dirty="0" smtClean="0"/>
              <a:t>İletişim Birimleri: Modem.</a:t>
            </a:r>
          </a:p>
          <a:p>
            <a:endParaRPr lang="tr-TR" sz="2000" dirty="0" smtClean="0"/>
          </a:p>
          <a:p>
            <a:endParaRPr lang="tr-TR" sz="2000" dirty="0"/>
          </a:p>
        </p:txBody>
      </p:sp>
      <p:pic>
        <p:nvPicPr>
          <p:cNvPr id="5122" name="Picture 2" descr="http://www.bilgius.com/wp-content/uploads/bilgisayar_nedir.jpg"/>
          <p:cNvPicPr>
            <a:picLocks noChangeAspect="1" noChangeArrowheads="1"/>
          </p:cNvPicPr>
          <p:nvPr/>
        </p:nvPicPr>
        <p:blipFill>
          <a:blip r:embed="rId2" cstate="print"/>
          <a:srcRect/>
          <a:stretch>
            <a:fillRect/>
          </a:stretch>
        </p:blipFill>
        <p:spPr bwMode="auto">
          <a:xfrm>
            <a:off x="2267744" y="3412013"/>
            <a:ext cx="4032448" cy="332935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Bilgisayarın gücünü etkileyen etkenler</a:t>
            </a:r>
            <a:endParaRPr lang="tr-TR" sz="3000" dirty="0"/>
          </a:p>
        </p:txBody>
      </p:sp>
      <p:sp>
        <p:nvSpPr>
          <p:cNvPr id="3" name="2 İçerik Yer Tutucusu"/>
          <p:cNvSpPr>
            <a:spLocks noGrp="1"/>
          </p:cNvSpPr>
          <p:nvPr>
            <p:ph idx="1"/>
          </p:nvPr>
        </p:nvSpPr>
        <p:spPr/>
        <p:txBody>
          <a:bodyPr>
            <a:normAutofit/>
          </a:bodyPr>
          <a:lstStyle/>
          <a:p>
            <a:r>
              <a:rPr lang="tr-TR" sz="2000" dirty="0" smtClean="0"/>
              <a:t>MİB Saati’nin hızı</a:t>
            </a:r>
          </a:p>
          <a:p>
            <a:r>
              <a:rPr lang="tr-TR" sz="2000" dirty="0" smtClean="0"/>
              <a:t>Sabit Disk Hızı</a:t>
            </a:r>
          </a:p>
          <a:p>
            <a:r>
              <a:rPr lang="tr-TR" sz="2000" dirty="0" smtClean="0"/>
              <a:t>Boş Sabit Disk Alanı</a:t>
            </a:r>
          </a:p>
          <a:p>
            <a:r>
              <a:rPr lang="tr-TR" sz="2000" dirty="0" smtClean="0"/>
              <a:t>Parçalanmış Dosyalar</a:t>
            </a:r>
          </a:p>
          <a:p>
            <a:r>
              <a:rPr lang="tr-TR" sz="2000" dirty="0" smtClean="0"/>
              <a:t>Çalışan Uygulama Sayısı</a:t>
            </a:r>
            <a:endParaRPr lang="tr-TR" sz="2000" dirty="0"/>
          </a:p>
        </p:txBody>
      </p:sp>
      <p:pic>
        <p:nvPicPr>
          <p:cNvPr id="4098" name="Picture 2" descr="http://t2.gstatic.com/images?q=tbn:ANd9GcTEtEDxPLAMUoqsr6axvVb-6O94jKrI-3s46lGc0QqgAJlt2SQ4wQ"/>
          <p:cNvPicPr>
            <a:picLocks noChangeAspect="1" noChangeArrowheads="1"/>
          </p:cNvPicPr>
          <p:nvPr/>
        </p:nvPicPr>
        <p:blipFill>
          <a:blip r:embed="rId2" cstate="print"/>
          <a:srcRect/>
          <a:stretch>
            <a:fillRect/>
          </a:stretch>
        </p:blipFill>
        <p:spPr bwMode="auto">
          <a:xfrm>
            <a:off x="3923928" y="2996952"/>
            <a:ext cx="4458923" cy="2967212"/>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DONANIM</a:t>
            </a:r>
            <a:endParaRPr lang="tr-TR" dirty="0"/>
          </a:p>
        </p:txBody>
      </p:sp>
      <p:sp>
        <p:nvSpPr>
          <p:cNvPr id="3" name="2 İçerik Yer Tutucusu"/>
          <p:cNvSpPr>
            <a:spLocks noGrp="1"/>
          </p:cNvSpPr>
          <p:nvPr>
            <p:ph idx="1"/>
          </p:nvPr>
        </p:nvSpPr>
        <p:spPr/>
        <p:txBody>
          <a:bodyPr>
            <a:normAutofit/>
          </a:bodyPr>
          <a:lstStyle/>
          <a:p>
            <a:pPr>
              <a:buNone/>
            </a:pPr>
            <a:r>
              <a:rPr lang="tr-TR" sz="2000" dirty="0" smtClean="0"/>
              <a:t>Merkezi İşlem Birimi(</a:t>
            </a:r>
            <a:r>
              <a:rPr lang="tr-TR" sz="2000" dirty="0" err="1" smtClean="0"/>
              <a:t>Cpu</a:t>
            </a:r>
            <a:r>
              <a:rPr lang="tr-TR" sz="2000" dirty="0" smtClean="0"/>
              <a:t>): En önemli hesaplamaları</a:t>
            </a:r>
          </a:p>
          <a:p>
            <a:pPr>
              <a:buNone/>
            </a:pPr>
            <a:r>
              <a:rPr lang="tr-TR" sz="2000" dirty="0" smtClean="0"/>
              <a:t>yapmaktadır.üzerinde soğutucu vardır ısınmasını engellemek için.</a:t>
            </a:r>
          </a:p>
          <a:p>
            <a:pPr lvl="2">
              <a:buNone/>
            </a:pPr>
            <a:r>
              <a:rPr lang="tr-TR" sz="2000" dirty="0" smtClean="0"/>
              <a:t>Kontrol Ünitesi(CU)</a:t>
            </a:r>
          </a:p>
          <a:p>
            <a:pPr lvl="2">
              <a:buNone/>
            </a:pPr>
            <a:r>
              <a:rPr lang="tr-TR" sz="2000" dirty="0" smtClean="0"/>
              <a:t>Aritmetik ve Mantık Ünitesi(ALU)</a:t>
            </a:r>
          </a:p>
          <a:p>
            <a:pPr>
              <a:buNone/>
            </a:pPr>
            <a:endParaRPr lang="tr-TR" sz="2000" dirty="0" smtClean="0"/>
          </a:p>
          <a:p>
            <a:pPr>
              <a:buNone/>
            </a:pPr>
            <a:r>
              <a:rPr lang="tr-TR" sz="2000" dirty="0" smtClean="0"/>
              <a:t>Bellek: RAM ve ROM</a:t>
            </a:r>
          </a:p>
          <a:p>
            <a:pPr>
              <a:buNone/>
            </a:pPr>
            <a:endParaRPr lang="tr-TR" sz="2000" dirty="0" smtClean="0"/>
          </a:p>
          <a:p>
            <a:pPr>
              <a:buNone/>
            </a:pPr>
            <a:r>
              <a:rPr lang="tr-TR" sz="2000" dirty="0" smtClean="0"/>
              <a:t>Giriş Birimleri : Klavye, fare, İz Topu, Işıklı Kalem, Tarayıcı, Oyun Çubuğu, Sayısal fotoğraf makinesi, Mikrofon, </a:t>
            </a:r>
            <a:r>
              <a:rPr lang="tr-TR" sz="2000" dirty="0" err="1" smtClean="0"/>
              <a:t>Touch</a:t>
            </a:r>
            <a:r>
              <a:rPr lang="tr-TR" sz="2000" dirty="0" smtClean="0"/>
              <a:t> </a:t>
            </a:r>
            <a:r>
              <a:rPr lang="tr-TR" sz="2000" dirty="0" err="1" smtClean="0"/>
              <a:t>Ped</a:t>
            </a:r>
            <a:r>
              <a:rPr lang="tr-TR" sz="2000" dirty="0" smtClean="0"/>
              <a:t>,</a:t>
            </a:r>
          </a:p>
          <a:p>
            <a:pPr>
              <a:buNone/>
            </a:pPr>
            <a:endParaRPr lang="tr-TR" sz="2000" dirty="0" smtClean="0"/>
          </a:p>
          <a:p>
            <a:pPr>
              <a:buNone/>
            </a:pPr>
            <a:r>
              <a:rPr lang="tr-TR" sz="2000" dirty="0" smtClean="0"/>
              <a:t>Çıkış Birimleri: Hoparlör, Ekran, Yazıcı, Çizici, </a:t>
            </a:r>
          </a:p>
          <a:p>
            <a:pPr>
              <a:buNone/>
            </a:pPr>
            <a:endParaRPr lang="tr-TR" sz="2000" dirty="0" smtClean="0"/>
          </a:p>
          <a:p>
            <a:pPr>
              <a:buNone/>
            </a:pPr>
            <a:endParaRPr lang="tr-TR" sz="2000" dirty="0" smtClean="0"/>
          </a:p>
          <a:p>
            <a:endParaRPr lang="tr-TR" sz="2000" dirty="0" smtClean="0"/>
          </a:p>
          <a:p>
            <a:endParaRPr lang="tr-TR" sz="2000" dirty="0" smtClean="0"/>
          </a:p>
          <a:p>
            <a:endParaRPr lang="tr-TR" sz="2000" dirty="0" smtClean="0"/>
          </a:p>
          <a:p>
            <a:endParaRPr lang="tr-TR" sz="2000" dirty="0" smtClean="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sz="2000" dirty="0" smtClean="0"/>
              <a:t>Hem Giriş Hem Çıkış Birimleri: Dokunmatik ekranlar, modemler.</a:t>
            </a:r>
          </a:p>
          <a:p>
            <a:r>
              <a:rPr lang="tr-TR" sz="2000" dirty="0" smtClean="0"/>
              <a:t>Saklama birimleri: </a:t>
            </a:r>
            <a:r>
              <a:rPr lang="tr-TR" sz="2000" dirty="0" err="1" smtClean="0"/>
              <a:t>Floopy</a:t>
            </a:r>
            <a:r>
              <a:rPr lang="tr-TR" sz="2000" dirty="0" smtClean="0"/>
              <a:t> Disk(disket), </a:t>
            </a:r>
            <a:r>
              <a:rPr lang="tr-TR" sz="2000" dirty="0" err="1" smtClean="0"/>
              <a:t>HardDisk</a:t>
            </a:r>
            <a:r>
              <a:rPr lang="tr-TR" sz="2000" dirty="0" smtClean="0"/>
              <a:t>, CD-ROM(salt okunur bellek) CD-RW(okunup yazılabilen yoğun bellek), </a:t>
            </a:r>
            <a:r>
              <a:rPr lang="tr-TR" sz="2000" dirty="0" err="1" smtClean="0"/>
              <a:t>Magnetic</a:t>
            </a:r>
            <a:r>
              <a:rPr lang="tr-TR" sz="2000" dirty="0" smtClean="0"/>
              <a:t> </a:t>
            </a:r>
            <a:r>
              <a:rPr lang="tr-TR" sz="2000" dirty="0" err="1" smtClean="0"/>
              <a:t>Tape</a:t>
            </a:r>
            <a:endParaRPr lang="tr-TR" sz="2000" dirty="0" smtClean="0"/>
          </a:p>
        </p:txBody>
      </p:sp>
      <p:sp>
        <p:nvSpPr>
          <p:cNvPr id="2050" name="AutoShape 2" descr="data:image/jpeg;base64,/9j/4AAQSkZJRgABAQAAAQABAAD/2wCEAAkGBhQSEBQUERQVFBQUFRcWFhcUFxAUFxQUFBQVFRQXFRYXHCYfFx0jGRUUHy8gIycpLCwsFR4xNTAqNSYrLCkBCQoKDgwOFA8PFCkYFBwpKSkpKSkpKSkpKSkpKSkpMikpKTUpKSkpKSkpKSkpKSkpKSkpKSksLCksLCkpKSkpKf/AABEIAM8A8AMBIgACEQEDEQH/xAAcAAABBQEBAQAAAAAAAAAAAAAAAQIFBgcDBAj/xABEEAABAgMFBAcFBQcCBwEAAAABAAIDBBEFEiExQQZRYXEHIoGRobHBEzJi0fAjQlJy4RQWM0NzkrJTsyREY4KiwvEX/8QAFwEBAQEBAAAAAAAAAAAAAAAAAAECA//EAB4RAQEBAQEAAwEBAQAAAAAAAAABEQIxEiFRQWED/9oADAMBAAIRAxEAPwDcUIQgEIQgEIQgEIQgEIQgEIQgEISEoFQoDajbaWkIbXx3nr1uNYLzn0xNNKcSaLKNpOnCYi9WUaJdn4nXXxD3i63xU1NbshfP1l9Ns7Dc32pZHZXrBzWtdTW65tMeYWoWL0lwJhoIa4VGhB7E1VxQuMrNNiNvNNQV2VAhCEAhCEAhCEAhCEAhIUjUDkIQgEIQgEIQgEIQgELnFjBoq4gDeSAoed2rhswYDEPDBvec+xS3BNryzlqQ4X8R4HDM9wxVOntpY0SovXBuZh/5ZqIc6uJzWL3+CftvpIhQRhdbuMQ0J3XWDEqmnpFZMuiCJGLQyhF/qNfU0N1o1GBodDwVG2ysEwppsUVMOI6tSSbjxiW13GlQq0C1zXZ1aRXjWuI7ad6nvtTWh7YWS2YgiPDIvNbgaij2Z0rvGnNZ7QEUoNd+O6i8LZl1KVNK5VNM9y9Fn9aNDbQdaIwd7gk+kt17Ilkx2+9BiAfkflxwUnYE/Fl3glkS4Tj1X4cRgtPi5nmudVPk1ic2U2lpTccxv4rQIUUOAINQVkVUke03wob3Bz6Ma51A5wrdBO/grO1xsCF87Q+mRw0mByig+andn+kqLNFzYcSM0sAJvlpwJph2rXz/AMT6bahZHavSRMykIxaiNiG3YmA62tW0NVUP/wBwtK8etBpuMMUHAGqs60v0+i0L57lenG0b4LhAc0YllwioGYqDUc8VquzPSfKTkK8HGG8Uvw3gktJ3ECjhx8ldTVvQo6Fb8B2Tx3EKQBVUqQJUIBCEIBCEIBCFWukOSmIkhF/ZIjocRvW6hoXtbW8yuYqN25BLzNuS8NxbEjwmOaKkOiQ2kDKpBOAWbbW9OTIT3Q5JjYpbh7V5Ps60+41uL+dQOax50IPvG9VzalwcTeph1gT72OeqjSN6jOtX2R6QIs7FfCm3h0U1fCIAaCAOvDAGGA6w1PW4KzvWCysy6HEa+GS17HBzSNCMQe9bbY1rtm5dkZlBewe0fcitAvt5YgjgRuWLFj0FMK6FcysVpCbZOAkotdwA5kgV81krzdr565LTekKYuyob+KI3nQAlZlGbg48Ctc+M14w0UClNmYd6dlx/1Wn+3H0UY4UU9sHBvWhC+G+7+1jlay1l5TSnFNK5uhq8NuOpLR/6UT/Ar3qN2idSUmP6T/8AEorGlcejT+LG/pj/AHGqnFXDo0/jxv6Q/wBxq3fHKerFts2sm787PNZve3FaXtqP+Cfzb/kFmTQpx4316c2IdMP1U5snGLYrhlVo8D+qgVJ2AaRubT6FavjM9ahYtouvXSVo+y864m4TUUqOBWTWNE64WkbMxaRWccO8K8XY3V2QhC2gQhCAQhCASEJUIPnzpV2Q/Y5wxYQuwY4cRTJrj/EZy1A+SzyK2uOoz5L6q2y2cbOykSCaXqXoZ/C8e6fTtXzLNSDob3MeCHNJa4HCjmmhHeozUWSrLsNtMJWPdiGkCLRsT4CK3IgHwkmvAlQkOUJcGgVvGgAqTU5Ab11/Y7pNWkOBIuuBqCM6jn5KDTrV2xgQgLjhFLsrhFKby5Ve1dt40QEQiII0oA5x5uOXYFWyaZYlcmRicTgd3zU+MNMizDnFxiOLnVxLiSThXXmuJeMyvS6Wa8UOHHUKEm4DmGh7DoeSo999vCnFdJaOYb2xITyx7fdc00LdM+/vUOHrvCmN6In/AN6pof8AMP7wU4bazY/nntEM+igHZrm5TDVmG3k2P5jTzYxP/f8AmHAh4hOBFCHMBBHEVVVupAFMi6sP7xNOcrKn/scPJy9Vn7XtguLocrBYSKEtMQVFa0xJ1AVVoc8UoPNMTVrtzbV8xCML2bWBxF43i44GtBhgq40rhe5oDzvTMLXpK9tjPpHZ2+RXia4FnxA57wa6b8F3sx9IzD8QHfgrfFjQrMfR45rQ7FjUcw7iD4rNpJ2IV+smJgFn/m6dNNBSrhJxL0Nh3geS7rqyEIQgEIQgEIQgRZT0p7COiTDJiXaKxTcijAUcB1YhrpQUPILR7TtdsIUzdo31O5Zdtt0hiCS0ERY+jAepC/ORl+UYngpaHWBspClccHxiMXkDAZEMH3R4rltNss2ZF9lGxgKXsg8bnfNZnL7UzDZn9p9oXRMje9ws1h3K0ucO3PFavYFvw5yFfh4ObT2kMmphk8dWnR3YcVj7iMnnZF8JzmPBYWkVGRroQdy8roIrXdhyFdVr20Gz7JplD1XgdV+o4HeFl1p2Y+A8siih8CNKHUFa3UrxtauT4AeCDiD5rveP1yQ0fXmqiAnJAwzvbofmvNVWosDgQcajwUJaNllhJaKt8QivIyKnrzpzIlFMMd3JCkvVRRRACUAoqiqBapQm1QCg7QTg7s816JV9Ht/M3zC5MyduoPBwSQ30I5jzRWhSpV4sSJVoVElirjYETqhY49dK1CwItYI4Ej1UkoHZaNg5vI+inl2ZCEIQCELlMTDWNLnGg+st6DoSoO1NoKVbCxOrtBy3814rVth0Q3W1azxdz+Siys2hHuqak1rqVSdtdivaXo8u37TN7AP4m9zfi3jXmrqU0rIwCLDx8F6LMtOJLxWxITrr29xBza4ag6haDtrsX7W9Hlh9pm9g/mfE34+GvNZm7PjXtruWtZbNs1tLDnIdW0ZEaPtIda3fibvZXXTI8WbWyUF0s90aguCrXYVvaAbydypNh2SJIsmZpzmPzhQGGkR9cKxPws4H9FHbQW8+YfeiuAA91o9xo4D1zKmLqNd9U4rjGmdG9rt3ALk+MXHDLuJTFplIS0Vrhdcbrq4OOR4O3ZZ966RG3ag5jfxUc11F7JaPUBr8h7rtW/NvDTMbjBF2hZmbm9o+Si1a4sEjAjTAjIjeDqFEz0gDiM/rNVUWHJ7Xpj2EGhwKamK7IBTGuT1ELTBIhBUR6obxQ0/CfRcqpJfPsPkUoag0CQfVrTvA8grZs+9U6yHVhQ/yt8larBfisc+ut8aPsxGpEpvBHqrWqPYcWkRh4jxwV3XZkqElVVto+kmTk3OZEc572tJLYTb9CMmuNaNPPLVBLbQ7RwJKF7WYeGjJrc3PP4WN1Kz2yekZs/HdDe32T/5Lb1Q9v4f6mtBgRliMcx2r2tfPTb47qtBoIbLxcGMAoANMczTUqGY4hwcCQQQQRgQQagg6ImvoEpqruxm1n7Wy5FIEdox09q0DF4+LeBz5WMt+gsWYphTSnFMiPABJIAAqScAAMySclAUVB2ptSUlph0SDDbEmzmc4cJ34yMjE5dq5bU7fF9YUoaNxDoowc7f7PVo+LM6UVBjxrvEnKnmrImvTPWm57i+K8uc41JOZ+tKZLyXy7PnT5ryUJNTn9ZJ9wjHJVl6EELmx+9PBVBklbExRVMc5B74M3hR2Lc8MxxbuPDI+KSZhUAIIcDkR413HeCvAyIlZNlhOrT7zTkfkdxQNmZYOHEaqLiQi00KnaVAcDVvi07iBquMeXaRj8kVCp7Xp0eXLTiuSrTvVKKLg1y6ArOMvVKmrqcD4tKGuGQI8UyWPWHNOdCoA4AeqC5WC77FnL1KtNiv6yqOzTqwG8yPFWiyndcLlPXT+L5ZsTEFaCx1QCs5s92S0GRfWGw/CF3ZRO2TZgycT9lJEQCvV94sHvBh0cvnOKWNcPaOpexF4uANMwTocdeK+qFk/Sx0ctiAzMFvVFTFY2uBp/EbTxHaiVkFo2cYbqgdQ44Y0r6Jmim31DQHGpDQ01AF4UpiBw1ULNwLlCPdccNaHcfREeiWjuhlrobi1zSCCMCCMQarWdldp2zkPRsZg+0aMiP8AUZ8J1H3SdxCx9taYfWC6yc3EhRA+C5zXtyc3At/SmiixtlpWnDgQzEjODWjvJ0a0feJ3LMNp9qok1Vo6kEHCHXOhrWIfvHhkOOaj5+0Ysch0aI6I4ClXUo0fCBg1Q8zM40YTTU8vwn1UwpkzM0wbn4D58l4xvP6p7xRczkqyeU8O6pXFsTemudu7U0PC6Lmw1XQIFvIrmm1SEoETI66UqujoPVx36IPNLzJaajkQcQRuK6zbPaAFhN0ZtP3ePEcVwMMVNEsOrTUKDt+zm7Q9Zo+s0kCxr9S04A0XrloRi4Nqxp946cmKwykm1rQ1ooAs9dY3IrH7ulOZsw45FXKDDpopSVDToFmdb/WrFDgbHxagtOS9MPYeOf8A6tJlYTdwUnAl27l1ZUmx9lIzGBobXWtRmVZ5DYubDgfYmm8Fh8ip+BBCsNjTrmkNxcDp8ln4LqLktno4Aqwjtb81cLOguZDa12YXpCVbQJr21FDiDgeSchBjPSHsQZd/tII+wectIbtx+HOm5UN8AEFpGDtNaV8P0X05NSrYjHMeA5rhQg6grEds9kHScY0BdCdUsd/6niPRE8UOHJObgSKaH71BjiOSdEcGt0AGeWJ4r2xW6Z6U7sVDTw6+OQyp3k81EcY8yX4ZN3an83yXIuT4n1ouDnIGvTA5DimuUCkBIQmHtTQiOocnhy4VShyDo5yGuqm3lzc5B6DE0SR41BQdq4Mib02LnwQLeXrkpUxDj7v+X6JJGzy7F2W7fzVhlZSmi53r8b55/XaTlgBgpGFCTIENe6DDqsOhghr0y8A1XrlZCqm5OyuC1OdS9PPIQSpuWll77M2fc/IUG8q0yFjMh8Xbz6BdowhpCwHOxd1RxzVik5BsMYDHfqvRRCoVCRKgEIQgF4rXsmHMwXQooq13eDoRxXtQg+edp9nYkpGdDflmx1AbzRqPCqrU3DDhQg8DnQhfSW0+zUOdgljxRwxY7Vrvkvn+3bLfLRXQ4ouvae8bxvBUZVWI0tJDsx8lwcfrgpaclw4aV+vBREQUJrhTMeagYSkPFKkqiABI5qUpSg5EaJHBPpRNKBhCRy6ELm4d+gUDCVJWfZxNC7sHzXWzrKObs/JWCWlFjrr8dOeXKWlKKRhQV0gy6l5GyidFiTW/HilpQlTshZJOilrMsEkgAVO4K5WZssBQxP7R6ldeeMYt1XLMsMuNGtqrdZ2zrGYv6x3aKUgwGtFGgAcF1XRDQymSVBQgKpKoQgEoSJQgVCEIBCEIBVbbrY1s7BJYAI7R1HHX4XcFaUIPliclXQojmRBRzSWkEe6cfBRk3K3m1GLtMhUcVvvSTsGJphjwWj27BiP9Vo0/MPRYXMQyHEHMVBrXTQ/LgoygiO8JpUnMyl4Vb72evWHHcVHaZaqIaU+uC5g4ovoFI3ptOKdVIGEmgFSdPUoptdBidApazrK1difLgF2s2yqYnE6lT0vKrl11rfPLlLytFJSskXZL3WfYxccldbD2TLsm4bzkrzzrVqv2ZYNaYK7WPsoSAXdUeJ7FYbOsKHCGV528+gUkusmMPNKSDIYowU46ntXpQhUCEIQIkKUppQCKpEIFTmpoTwgEIQgEIQgEIQgSiy/pO6Pb9ZqXbiKmMwDP4wPPvWopCKoPlR0PDd+h8FHz8pTrNpU1NBrTMhat0m7A+xJmZdv2R99tK3CTn+WqxtzIrpirjS6c8bobXQeijLiSkaFITslQlzaY4kDjqF5oMAxDdb2nQfqpfocobC511meu4KwWbZIaOOpXos2yQwAAK0WVs+6IRguVt6dJJEbJyBOACtth7KOeR1SSrVYGwtADE6o8T8lc5WTZDbRgp5ldJxiWoSyNkmQwC/E7hl2nVWBjABQCg4JyFtAhCEAhCEAkKCkqgE0pUhQIlCRPa1AoCVCEAhCEAhCEAhCEAhCEDI0EPaWuALXAgg5EHMFYV0hdHBlYvtIIJgPOHwE/dd6FbwmRYIcKOAcDmCKgoPltuz0aKbrAQ3IuoctwVgszYh7QA1pW9NsaCMobByAXZkiwZNHcs3nVn0zGwuj9xILh35LQrJsGHAGABdvplyUkAlVkxAhCFQIQhAIQhAIQhAiKJUIG3UXU5CBoanIQgEIQ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QSEBQUERQVFBQUFRcWFhcUFxAUFxQUFBQVFRQXFRYXHCYfFx0jGRUUHy8gIycpLCwsFR4xNTAqNSYrLCkBCQoKDgwOFA8PFCkYFBwpKSkpKSkpKSkpKSkpKSkpMikpKTUpKSkpKSkpKSkpKSkpKSkpKSksLCksLCkpKSkpKf/AABEIAM8A8AMBIgACEQEDEQH/xAAcAAABBQEBAQAAAAAAAAAAAAAAAQIFBgcDBAj/xABEEAABAgMFBAcFBQcCBwEAAAABAAIDBBEFEiExQQZRYXEHIoGRobHBEzJi0fAjQlJy4RQWM0NzkrJTsyREY4KiwvEX/8QAFwEBAQEBAAAAAAAAAAAAAAAAAAECA//EAB4RAQEBAQEAAwEBAQAAAAAAAAABEQIxEiFRQWED/9oADAMBAAIRAxEAPwDcUIQgEIQgEIQgEIQgEIQgEIQgEISEoFQoDajbaWkIbXx3nr1uNYLzn0xNNKcSaLKNpOnCYi9WUaJdn4nXXxD3i63xU1NbshfP1l9Ns7Dc32pZHZXrBzWtdTW65tMeYWoWL0lwJhoIa4VGhB7E1VxQuMrNNiNvNNQV2VAhCEAhCEAhCEAhCEAhIUjUDkIQgEIQgEIQgEIQgELnFjBoq4gDeSAoed2rhswYDEPDBvec+xS3BNryzlqQ4X8R4HDM9wxVOntpY0SovXBuZh/5ZqIc6uJzWL3+CftvpIhQRhdbuMQ0J3XWDEqmnpFZMuiCJGLQyhF/qNfU0N1o1GBodDwVG2ysEwppsUVMOI6tSSbjxiW13GlQq0C1zXZ1aRXjWuI7ad6nvtTWh7YWS2YgiPDIvNbgaij2Z0rvGnNZ7QEUoNd+O6i8LZl1KVNK5VNM9y9Fn9aNDbQdaIwd7gk+kt17Ilkx2+9BiAfkflxwUnYE/Fl3glkS4Tj1X4cRgtPi5nmudVPk1ic2U2lpTccxv4rQIUUOAINQVkVUke03wob3Bz6Ma51A5wrdBO/grO1xsCF87Q+mRw0mByig+andn+kqLNFzYcSM0sAJvlpwJph2rXz/AMT6bahZHavSRMykIxaiNiG3YmA62tW0NVUP/wBwtK8etBpuMMUHAGqs60v0+i0L57lenG0b4LhAc0YllwioGYqDUc8VquzPSfKTkK8HGG8Uvw3gktJ3ECjhx8ldTVvQo6Fb8B2Tx3EKQBVUqQJUIBCEIBCEIBCFWukOSmIkhF/ZIjocRvW6hoXtbW8yuYqN25BLzNuS8NxbEjwmOaKkOiQ2kDKpBOAWbbW9OTIT3Q5JjYpbh7V5Ps60+41uL+dQOax50IPvG9VzalwcTeph1gT72OeqjSN6jOtX2R6QIs7FfCm3h0U1fCIAaCAOvDAGGA6w1PW4KzvWCysy6HEa+GS17HBzSNCMQe9bbY1rtm5dkZlBewe0fcitAvt5YgjgRuWLFj0FMK6FcysVpCbZOAkotdwA5kgV81krzdr565LTekKYuyob+KI3nQAlZlGbg48Ctc+M14w0UClNmYd6dlx/1Wn+3H0UY4UU9sHBvWhC+G+7+1jlay1l5TSnFNK5uhq8NuOpLR/6UT/Ar3qN2idSUmP6T/8AEorGlcejT+LG/pj/AHGqnFXDo0/jxv6Q/wBxq3fHKerFts2sm787PNZve3FaXtqP+Cfzb/kFmTQpx4316c2IdMP1U5snGLYrhlVo8D+qgVJ2AaRubT6FavjM9ahYtouvXSVo+y864m4TUUqOBWTWNE64WkbMxaRWccO8K8XY3V2QhC2gQhCAQhCASEJUIPnzpV2Q/Y5wxYQuwY4cRTJrj/EZy1A+SzyK2uOoz5L6q2y2cbOykSCaXqXoZ/C8e6fTtXzLNSDob3MeCHNJa4HCjmmhHeozUWSrLsNtMJWPdiGkCLRsT4CK3IgHwkmvAlQkOUJcGgVvGgAqTU5Ab11/Y7pNWkOBIuuBqCM6jn5KDTrV2xgQgLjhFLsrhFKby5Ve1dt40QEQiII0oA5x5uOXYFWyaZYlcmRicTgd3zU+MNMizDnFxiOLnVxLiSThXXmuJeMyvS6Wa8UOHHUKEm4DmGh7DoeSo999vCnFdJaOYb2xITyx7fdc00LdM+/vUOHrvCmN6In/AN6pof8AMP7wU4bazY/nntEM+igHZrm5TDVmG3k2P5jTzYxP/f8AmHAh4hOBFCHMBBHEVVVupAFMi6sP7xNOcrKn/scPJy9Vn7XtguLocrBYSKEtMQVFa0xJ1AVVoc8UoPNMTVrtzbV8xCML2bWBxF43i44GtBhgq40rhe5oDzvTMLXpK9tjPpHZ2+RXia4FnxA57wa6b8F3sx9IzD8QHfgrfFjQrMfR45rQ7FjUcw7iD4rNpJ2IV+smJgFn/m6dNNBSrhJxL0Nh3geS7rqyEIQgEIQgEIQgRZT0p7COiTDJiXaKxTcijAUcB1YhrpQUPILR7TtdsIUzdo31O5Zdtt0hiCS0ERY+jAepC/ORl+UYngpaHWBspClccHxiMXkDAZEMH3R4rltNss2ZF9lGxgKXsg8bnfNZnL7UzDZn9p9oXRMje9ws1h3K0ucO3PFavYFvw5yFfh4ObT2kMmphk8dWnR3YcVj7iMnnZF8JzmPBYWkVGRroQdy8roIrXdhyFdVr20Gz7JplD1XgdV+o4HeFl1p2Y+A8siih8CNKHUFa3UrxtauT4AeCDiD5rveP1yQ0fXmqiAnJAwzvbofmvNVWosDgQcajwUJaNllhJaKt8QivIyKnrzpzIlFMMd3JCkvVRRRACUAoqiqBapQm1QCg7QTg7s816JV9Ht/M3zC5MyduoPBwSQ30I5jzRWhSpV4sSJVoVElirjYETqhY49dK1CwItYI4Ej1UkoHZaNg5vI+inl2ZCEIQCELlMTDWNLnGg+st6DoSoO1NoKVbCxOrtBy3814rVth0Q3W1azxdz+Siys2hHuqak1rqVSdtdivaXo8u37TN7AP4m9zfi3jXmrqU0rIwCLDx8F6LMtOJLxWxITrr29xBza4ag6haDtrsX7W9Hlh9pm9g/mfE34+GvNZm7PjXtruWtZbNs1tLDnIdW0ZEaPtIda3fibvZXXTI8WbWyUF0s90aguCrXYVvaAbydypNh2SJIsmZpzmPzhQGGkR9cKxPws4H9FHbQW8+YfeiuAA91o9xo4D1zKmLqNd9U4rjGmdG9rt3ALk+MXHDLuJTFplIS0Vrhdcbrq4OOR4O3ZZ966RG3ag5jfxUc11F7JaPUBr8h7rtW/NvDTMbjBF2hZmbm9o+Si1a4sEjAjTAjIjeDqFEz0gDiM/rNVUWHJ7Xpj2EGhwKamK7IBTGuT1ELTBIhBUR6obxQ0/CfRcqpJfPsPkUoag0CQfVrTvA8grZs+9U6yHVhQ/yt8larBfisc+ut8aPsxGpEpvBHqrWqPYcWkRh4jxwV3XZkqElVVto+kmTk3OZEc572tJLYTb9CMmuNaNPPLVBLbQ7RwJKF7WYeGjJrc3PP4WN1Kz2yekZs/HdDe32T/5Lb1Q9v4f6mtBgRliMcx2r2tfPTb47qtBoIbLxcGMAoANMczTUqGY4hwcCQQQQRgQQagg6ImvoEpqruxm1n7Wy5FIEdox09q0DF4+LeBz5WMt+gsWYphTSnFMiPABJIAAqScAAMySclAUVB2ptSUlph0SDDbEmzmc4cJ34yMjE5dq5bU7fF9YUoaNxDoowc7f7PVo+LM6UVBjxrvEnKnmrImvTPWm57i+K8uc41JOZ+tKZLyXy7PnT5ryUJNTn9ZJ9wjHJVl6EELmx+9PBVBklbExRVMc5B74M3hR2Lc8MxxbuPDI+KSZhUAIIcDkR413HeCvAyIlZNlhOrT7zTkfkdxQNmZYOHEaqLiQi00KnaVAcDVvi07iBquMeXaRj8kVCp7Xp0eXLTiuSrTvVKKLg1y6ArOMvVKmrqcD4tKGuGQI8UyWPWHNOdCoA4AeqC5WC77FnL1KtNiv6yqOzTqwG8yPFWiyndcLlPXT+L5ZsTEFaCx1QCs5s92S0GRfWGw/CF3ZRO2TZgycT9lJEQCvV94sHvBh0cvnOKWNcPaOpexF4uANMwTocdeK+qFk/Sx0ctiAzMFvVFTFY2uBp/EbTxHaiVkFo2cYbqgdQ44Y0r6Jmim31DQHGpDQ01AF4UpiBw1ULNwLlCPdccNaHcfREeiWjuhlrobi1zSCCMCCMQarWdldp2zkPRsZg+0aMiP8AUZ8J1H3SdxCx9taYfWC6yc3EhRA+C5zXtyc3At/SmiixtlpWnDgQzEjODWjvJ0a0feJ3LMNp9qok1Vo6kEHCHXOhrWIfvHhkOOaj5+0Ysch0aI6I4ClXUo0fCBg1Q8zM40YTTU8vwn1UwpkzM0wbn4D58l4xvP6p7xRczkqyeU8O6pXFsTemudu7U0PC6Lmw1XQIFvIrmm1SEoETI66UqujoPVx36IPNLzJaajkQcQRuK6zbPaAFhN0ZtP3ePEcVwMMVNEsOrTUKDt+zm7Q9Zo+s0kCxr9S04A0XrloRi4Nqxp946cmKwykm1rQ1ooAs9dY3IrH7ulOZsw45FXKDDpopSVDToFmdb/WrFDgbHxagtOS9MPYeOf8A6tJlYTdwUnAl27l1ZUmx9lIzGBobXWtRmVZ5DYubDgfYmm8Fh8ip+BBCsNjTrmkNxcDp8ln4LqLktno4Aqwjtb81cLOguZDa12YXpCVbQJr21FDiDgeSchBjPSHsQZd/tII+wectIbtx+HOm5UN8AEFpGDtNaV8P0X05NSrYjHMeA5rhQg6grEds9kHScY0BdCdUsd/6niPRE8UOHJObgSKaH71BjiOSdEcGt0AGeWJ4r2xW6Z6U7sVDTw6+OQyp3k81EcY8yX4ZN3an83yXIuT4n1ouDnIGvTA5DimuUCkBIQmHtTQiOocnhy4VShyDo5yGuqm3lzc5B6DE0SR41BQdq4Mib02LnwQLeXrkpUxDj7v+X6JJGzy7F2W7fzVhlZSmi53r8b55/XaTlgBgpGFCTIENe6DDqsOhghr0y8A1XrlZCqm5OyuC1OdS9PPIQSpuWll77M2fc/IUG8q0yFjMh8Xbz6BdowhpCwHOxd1RxzVik5BsMYDHfqvRRCoVCRKgEIQgF4rXsmHMwXQooq13eDoRxXtQg+edp9nYkpGdDflmx1AbzRqPCqrU3DDhQg8DnQhfSW0+zUOdgljxRwxY7Vrvkvn+3bLfLRXQ4ouvae8bxvBUZVWI0tJDsx8lwcfrgpaclw4aV+vBREQUJrhTMeagYSkPFKkqiABI5qUpSg5EaJHBPpRNKBhCRy6ELm4d+gUDCVJWfZxNC7sHzXWzrKObs/JWCWlFjrr8dOeXKWlKKRhQV0gy6l5GyidFiTW/HilpQlTshZJOilrMsEkgAVO4K5WZssBQxP7R6ldeeMYt1XLMsMuNGtqrdZ2zrGYv6x3aKUgwGtFGgAcF1XRDQymSVBQgKpKoQgEoSJQgVCEIBCEIBVbbrY1s7BJYAI7R1HHX4XcFaUIPliclXQojmRBRzSWkEe6cfBRk3K3m1GLtMhUcVvvSTsGJphjwWj27BiP9Vo0/MPRYXMQyHEHMVBrXTQ/LgoygiO8JpUnMyl4Vb72evWHHcVHaZaqIaU+uC5g4ovoFI3ptOKdVIGEmgFSdPUoptdBidApazrK1difLgF2s2yqYnE6lT0vKrl11rfPLlLytFJSskXZL3WfYxccldbD2TLsm4bzkrzzrVqv2ZYNaYK7WPsoSAXdUeJ7FYbOsKHCGV528+gUkusmMPNKSDIYowU46ntXpQhUCEIQIkKUppQCKpEIFTmpoTwgEIQgEIQgEIQgSiy/pO6Pb9ZqXbiKmMwDP4wPPvWopCKoPlR0PDd+h8FHz8pTrNpU1NBrTMhat0m7A+xJmZdv2R99tK3CTn+WqxtzIrpirjS6c8bobXQeijLiSkaFITslQlzaY4kDjqF5oMAxDdb2nQfqpfocobC511meu4KwWbZIaOOpXos2yQwAAK0WVs+6IRguVt6dJJEbJyBOACtth7KOeR1SSrVYGwtADE6o8T8lc5WTZDbRgp5ldJxiWoSyNkmQwC/E7hl2nVWBjABQCg4JyFtAhCEAhCEAkKCkqgE0pUhQIlCRPa1AoCVCEAhCEAhCEAhCEAhCEDI0EPaWuALXAgg5EHMFYV0hdHBlYvtIIJgPOHwE/dd6FbwmRYIcKOAcDmCKgoPltuz0aKbrAQ3IuoctwVgszYh7QA1pW9NsaCMobByAXZkiwZNHcs3nVn0zGwuj9xILh35LQrJsGHAGABdvplyUkAlVkxAhCFQIQhAIQhAIQhAiKJUIG3UXU5CBoanIQgEIQ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54" name="Picture 6" descr="http://t3.gstatic.com/images?q=tbn:ANd9GcQVADhpoqmmiow_t4SHkFTB6qZrp64X0mfsKKKnVkgX3gpD6qFMVA"/>
          <p:cNvPicPr>
            <a:picLocks noChangeAspect="1" noChangeArrowheads="1"/>
          </p:cNvPicPr>
          <p:nvPr/>
        </p:nvPicPr>
        <p:blipFill>
          <a:blip r:embed="rId2" cstate="print"/>
          <a:srcRect/>
          <a:stretch>
            <a:fillRect/>
          </a:stretch>
        </p:blipFill>
        <p:spPr bwMode="auto">
          <a:xfrm>
            <a:off x="539552" y="3501008"/>
            <a:ext cx="2286000" cy="1971676"/>
          </a:xfrm>
          <a:prstGeom prst="rect">
            <a:avLst/>
          </a:prstGeom>
          <a:noFill/>
        </p:spPr>
      </p:pic>
      <p:pic>
        <p:nvPicPr>
          <p:cNvPr id="2056" name="Picture 8" descr="http://t3.gstatic.com/images?q=tbn:ANd9GcSBiUPINEcA7KLtpo1Im77jNqdEp6CM7Ub04xKy-2nFSI0VwSZc"/>
          <p:cNvPicPr>
            <a:picLocks noChangeAspect="1" noChangeArrowheads="1"/>
          </p:cNvPicPr>
          <p:nvPr/>
        </p:nvPicPr>
        <p:blipFill>
          <a:blip r:embed="rId3" cstate="print"/>
          <a:srcRect/>
          <a:stretch>
            <a:fillRect/>
          </a:stretch>
        </p:blipFill>
        <p:spPr bwMode="auto">
          <a:xfrm>
            <a:off x="2987824" y="3717032"/>
            <a:ext cx="2466975" cy="184785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2058" name="Picture 10" descr="http://t2.gstatic.com/images?q=tbn:ANd9GcRfvgGl-d992mUaaOH0Bx_5fVzzmvkOlUggoS5mRXZAqHrecKvVXg"/>
          <p:cNvPicPr>
            <a:picLocks noChangeAspect="1" noChangeArrowheads="1"/>
          </p:cNvPicPr>
          <p:nvPr/>
        </p:nvPicPr>
        <p:blipFill>
          <a:blip r:embed="rId4" cstate="print"/>
          <a:srcRect/>
          <a:stretch>
            <a:fillRect/>
          </a:stretch>
        </p:blipFill>
        <p:spPr bwMode="auto">
          <a:xfrm>
            <a:off x="5724128" y="3717032"/>
            <a:ext cx="2943225" cy="155257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000" dirty="0" err="1" smtClean="0"/>
              <a:t>Zip</a:t>
            </a:r>
            <a:r>
              <a:rPr lang="tr-TR" sz="2000" dirty="0" smtClean="0"/>
              <a:t> - Disk: Özel bir depolama ünitesidir.</a:t>
            </a:r>
          </a:p>
          <a:p>
            <a:r>
              <a:rPr lang="tr-TR" sz="2000" dirty="0" err="1" smtClean="0"/>
              <a:t>Jaz</a:t>
            </a:r>
            <a:r>
              <a:rPr lang="tr-TR" sz="2000" dirty="0" smtClean="0"/>
              <a:t> – Disk : sahip olduğu kapasite yönünden farklıdır.</a:t>
            </a:r>
          </a:p>
          <a:p>
            <a:r>
              <a:rPr lang="tr-TR" sz="2000" dirty="0" smtClean="0"/>
              <a:t> DVD : 4.7Gb – 17.1Gb . </a:t>
            </a:r>
            <a:r>
              <a:rPr lang="tr-TR" sz="2000" dirty="0" err="1" smtClean="0"/>
              <a:t>Dvd</a:t>
            </a:r>
            <a:r>
              <a:rPr lang="tr-TR" sz="2000" dirty="0" smtClean="0"/>
              <a:t> üzerinde çok kaliteli video veya ses dosyayı kaydetme imkanı bulunur.</a:t>
            </a:r>
            <a:endParaRPr lang="tr-TR" sz="2000" dirty="0"/>
          </a:p>
        </p:txBody>
      </p:sp>
      <p:pic>
        <p:nvPicPr>
          <p:cNvPr id="1026" name="Picture 2" descr="http://t2.gstatic.com/images?q=tbn:ANd9GcToST0ORv5EYb-M0pDId0Shohe82bxRq4esRW23u-7VwsIJzExRQw"/>
          <p:cNvPicPr>
            <a:picLocks noChangeAspect="1" noChangeArrowheads="1"/>
          </p:cNvPicPr>
          <p:nvPr/>
        </p:nvPicPr>
        <p:blipFill>
          <a:blip r:embed="rId2" cstate="print"/>
          <a:srcRect/>
          <a:stretch>
            <a:fillRect/>
          </a:stretch>
        </p:blipFill>
        <p:spPr bwMode="auto">
          <a:xfrm>
            <a:off x="899592" y="4149080"/>
            <a:ext cx="3067050" cy="1495426"/>
          </a:xfrm>
          <a:prstGeom prst="rect">
            <a:avLst/>
          </a:prstGeom>
          <a:noFill/>
        </p:spPr>
      </p:pic>
      <p:pic>
        <p:nvPicPr>
          <p:cNvPr id="1030" name="Picture 6" descr="http://t2.gstatic.com/images?q=tbn:ANd9GcQ8T31w1TkMkoHFNqBlpSAmN3QD9vXqb5sXQYkpvh_l5kcnIQ_D"/>
          <p:cNvPicPr>
            <a:picLocks noChangeAspect="1" noChangeArrowheads="1"/>
          </p:cNvPicPr>
          <p:nvPr/>
        </p:nvPicPr>
        <p:blipFill>
          <a:blip r:embed="rId3" cstate="print"/>
          <a:srcRect/>
          <a:stretch>
            <a:fillRect/>
          </a:stretch>
        </p:blipFill>
        <p:spPr bwMode="auto">
          <a:xfrm>
            <a:off x="4499992" y="4221088"/>
            <a:ext cx="2886075" cy="1581151"/>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9144000" cy="1143000"/>
          </a:xfrm>
        </p:spPr>
        <p:txBody>
          <a:bodyPr>
            <a:normAutofit/>
          </a:bodyPr>
          <a:lstStyle/>
          <a:p>
            <a:r>
              <a:rPr lang="tr-TR" sz="3200" dirty="0" smtClean="0"/>
              <a:t>Donanım, Yazılım ve Bilgi Teknolojileri(BT)</a:t>
            </a:r>
            <a:endParaRPr lang="tr-TR" sz="3200" dirty="0"/>
          </a:p>
        </p:txBody>
      </p:sp>
      <p:sp>
        <p:nvSpPr>
          <p:cNvPr id="3" name="2 İçerik Yer Tutucusu"/>
          <p:cNvSpPr>
            <a:spLocks noGrp="1"/>
          </p:cNvSpPr>
          <p:nvPr>
            <p:ph idx="1"/>
          </p:nvPr>
        </p:nvSpPr>
        <p:spPr/>
        <p:txBody>
          <a:bodyPr>
            <a:normAutofit/>
          </a:bodyPr>
          <a:lstStyle/>
          <a:p>
            <a:pPr algn="just"/>
            <a:r>
              <a:rPr lang="tr-TR" sz="2000" dirty="0" smtClean="0"/>
              <a:t>Bilgi teknolojisi kelime anlamı ile bilgisayar tabanlı bilişim sistemlerinin, bilgisayar donanımının incelenmesi, tasarlanması, geliştirilmesi, yürütülmesi, yönetimi ve desteğine verilen isimdir.</a:t>
            </a:r>
          </a:p>
          <a:p>
            <a:r>
              <a:rPr lang="tr-TR" sz="2000" dirty="0" smtClean="0"/>
              <a:t>http:// tr. </a:t>
            </a:r>
            <a:r>
              <a:rPr lang="tr-TR" sz="2000" dirty="0" err="1" smtClean="0"/>
              <a:t>Wikipedia</a:t>
            </a:r>
            <a:r>
              <a:rPr lang="tr-TR" sz="2000" dirty="0" smtClean="0"/>
              <a:t>. / Org /</a:t>
            </a:r>
            <a:r>
              <a:rPr lang="tr-TR" sz="2000" dirty="0" err="1" smtClean="0"/>
              <a:t>wiki</a:t>
            </a:r>
            <a:endParaRPr lang="tr-TR" sz="2000" dirty="0"/>
          </a:p>
        </p:txBody>
      </p:sp>
      <p:pic>
        <p:nvPicPr>
          <p:cNvPr id="28674" name="Picture 2" descr="http://t0.gstatic.com/images?q=tbn:ANd9GcTtb8LLWLIHpiPutZuJi6cobkSSJ4dg6n6LfpGTKMSR3HoerYzMCQ"/>
          <p:cNvPicPr>
            <a:picLocks noChangeAspect="1" noChangeArrowheads="1"/>
          </p:cNvPicPr>
          <p:nvPr/>
        </p:nvPicPr>
        <p:blipFill>
          <a:blip r:embed="rId2" cstate="print"/>
          <a:srcRect/>
          <a:stretch>
            <a:fillRect/>
          </a:stretch>
        </p:blipFill>
        <p:spPr bwMode="auto">
          <a:xfrm>
            <a:off x="1259632" y="3645024"/>
            <a:ext cx="2743200" cy="223224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8676" name="AutoShape 4" descr="data:image/jpeg;base64,/9j/4AAQSkZJRgABAQAAAQABAAD/2wBDAAkGBwgHBgkIBwgKCgkLDRYPDQwMDRsUFRAWIB0iIiAdHx8kKDQsJCYxJx8fLT0tMTU3Ojo6Iys/RD84QzQ5Ojf/2wBDAQoKCg0MDRoPDxo3JR8lNzc3Nzc3Nzc3Nzc3Nzc3Nzc3Nzc3Nzc3Nzc3Nzc3Nzc3Nzc3Nzc3Nzc3Nzc3Nzc3Nzf/wAARCACaAKkDASIAAhEBAxEB/8QAGwAAAQUBAQAAAAAAAAAAAAAABAACAwUGBwH/xAA+EAACAQMCAwUFBwMDAgcAAAABAgMABBEFIRIxQQYTUWFxFCIygZEjQqGxwdHwFXLhM1JiB1MkNGSCksLx/8QAFQEBAQAAAAAAAAAAAAAAAAAAAAH/xAAVEQEBAAAAAAAAAAAAAAAAAAAAAf/aAAwDAQACEQMRAD8A7jSpUqBV4SAMk4FNlkWNCzHAFZe7vb+/1WXT40eG3CqWlBGydcb5yfhGw+Fj0FBaXF+85HsU0fdAkGRcHJB5DpUWmalc32ryRIVNvEh49vvdMfjVRqFuYCpmkMVnGRHHHCfexyrT6Zp8GnW/d2/F7x4mZubHxNAZSpUqBV4zBQSxwB1rxnVBliAPEmq7Vpu/sZ4bWTEzphH4cqD5+VAS2oWy85DjxCnFEI6uoZSCpGQfGs5IUt7YyXcsaKo9+R2CqPPJ2FTLdzLCiRz4Xh93h4SSOhB6jzoL1nVFLMwUDmScCgbnV7SEfGZGH3UGappuKTeVi5/5HNDsOEAYJAG2OeKCyPaHDf8Aljw/371X67q96lypgkKWjqAhQjLefjnyodlO4ZQp8BVVr9zJYaVc3USM7RKGIQZYLkcRHmBk1UaPSNfaIiC/biTksp5j1/etHb3ENwhaCVZFBwSpzvXEf6pqNoHMc4uiYu9XjUkTR/8AdTG+R95PmMVp+zuq3McUF7wd2zY7xQwZZB4gjmDzFRXTaVRwTJcRLLEwaNxlWHWpKBUqVKgVeE4r2gryQs/AGIUfFg438KCO5naUhAuBnYZ50Cmn20Ooy32F9pkjWJnwBsP4PoKfeXdvpts91dy93EnxMQTj6URwju2MYHvD60FUEOqa2kOD7PaHikz1PQfX8jWpqg0gppMLe2LwvPN70g3Hlmr87CgVKst2p7Z2uhN3EUBu7r/th+EL6nf8qb2Z7aWuq2U82qCDTZIWwwlnHCQRkEE486DSXSgxbjODtVbcTwwMqzyBS3IYJ+e3Tzqr1Xt32fSF44buS5Y9bUH8G5UJDfa9JD32l6QE78D7a7nDSMOnPkPLFBNr9pfXF1ZxRPJNpdwTDewxBMhWGz8RGeHocHOCCKqNR0eytu0PZ1LGEI9uZpJHLM5WFY+HdiSfiK8/A1rrFLiKxhjvHRp1U94YxhdyTgemw+VRmCJLmSfgLzSAKzAbqozgeQ3NUUWlzzzatqYuTKgPdvbQueUWCOMDoSwOR093xo+fKxuyjLYOKJkhQzC4aAd6qFRJsW4TuRz5bZrxxQV3cuGUtOzrnOCFGfnio5UVlYOAQwwwI5iimXhbHJDy/wCJ8KhPvbIC3ieQHqaIyEfZue1nW1jlX+nxSia2biIltmzuq5Byp3G9XEVvFawJDCgSKMcKjoBVjIgGcksT6gD060KSUYEcxy93n+9AVpusXemxmMAGFiGxIMcIzvgc962en3kV9aR3ELZRx8weoNc9uFHEcbbZIzy8asOyepG01A2chxBcfDk/C/T68qDd0qVKopkriONnPJRmsvrUms95bf0m0SfJ7yUvciIHBGFJKscHrgf5v7924UjXqd/IUMC3FhAu3PioM5YtPrt0Fu5I+4gld5IY8HcYVYyR02ckHcg7gZwLrUdUt9P4e9yzvyUHBo2NVGcADJycVzTt3cGa9eJxkFsY8h/+0F5q/arSrmWG0kvYIEEgMrtIDw4OenWrift72ejX7O8M3kkZ3+oFcgZECcIAXpgU8ctqC07SajbarrEl7aQNEkg9/iPxHx8qp3gid+N0DN4mpKciPI/BGrMx+6oyaBmAFIUAbdK7dYOs+n20i4KvChH/AMRXJrXs7rV1gw6ZcsDyLLwD6sRXS+zMd5a6Lb2t7CqXFuOBgXB2zldxn7pFBaEY/wAVEuFAQgg5xkDIJ/c1IVl/3og8AM/tUThIiJJZDz2LsAAfwFAyVSykDY9P59aGdXOxdF/tBY/pUT63p7zXFtaS+13FunHLDbrxFR5nkPTNV76vdTppctrZIsGoOOF5pCGRShcMVA3yq8uIYzVBzxodmUuR1kOR9OVDEtkozEgbqfKibssOBI8BnPCCd8bE8vlQ4idW4pJS55DIAAoB5BQ8h4QfeAAGTk4ouQc6GlUMpVt1OzA+FEZftelwFspYbp7VY5jxyAe6GI9zi/452PrRkE/tFrDcxjhLoHGDyPP8DQOqX7aTby2mrWc13ZspWOZPe41/2vnk3n1586k0GF4dAtFkjMZ4CwRuaqWJAPyIorq+h339R0yC4OA7LhwOjDnR9YzsBeZe6syW4SBKmRgZ5HHj0rZ1BX3RZpmPDlVAGx3+lRxcWGYrgseRPlUd/KscNxKwkKqGyIlLNjyA3JrN9mO0MtxqB0q/vNNnbui0L23HHJ7pClZI33VtwdvBttqDUhpc/wCkB5lx+lZrU+yK6xdvPJemEcZ91I+Lw65rVLXlvnEmc47w0GUj/wCnemAe/eXrHqVKD/6ms52v7O2GhrH7LeyPIx3hlwWx45AFdVFZPtH2Ij1nVPb4r1oJGQI6MnEvPORuMczQYjskmlya1FHrCs0cnuRLvwmQkABsdK67bWdtZpwWtvFCvhGgX8qodC7E6dpU6XUkj3U8Z4kZwAqHxA8fU1pWKohYkBQMk+VA0jxoU5S+A6Sx/ip/Y/hSR7udBKncxowyqupY48yCKQjmeVZJ2QcGeFUHMnbOSaCXwrL9quzsl6ItS0limrWcnfQCRy0chH3GB2APiOVahqY29Bz/AFSVNd0d+0OjF7PXLRTBcW42LEnhMLjrufdJ64qy0rU7PV20n2VTG1t3qyW7DDQOqcBQjy4tqLv+zYl7R22r2c3cBmHt0IHu3AX3kP8AcGC/Ki10azh1mXVYY+C5mi7qXh5PvnJHjtjNUOukLKChHGpDLn+eGaCmuCylYYpO8xsGQgL5knaj3mi4uHvE4s4xxDNRSeVABwmPCl2cEc2OTn+ZqKQURcfASBkqMj5b0PKSzMI8HB3Y/CP39B+FEDS53AGTjlQpcFssNw2COf8AOlFuAgPDknqx5k+dByowlbGOFgMknlzoCOzk7W/aK2JY4dzG2TzyCB+OK6Tv4CuSW8y/1G3mjcFVnU5B8DXW+IUqqPVWK6feuoJKxuwA5nAJ/SqTQ2uLnU2tdRsLVrUGW5sZWw7ue94jIOgGJEx1yDWiuCwdgqjJcj3uWN6quz/Z2w0SaeWzE2ZQEVZJS6xJnIRM/CuTyqC3hQOvGxYsSdwSMDpj6VPGiogVOQqBEdcorALnIxzFSwOzxgscsCVPqDignWsvpGp3ParVdSEFxJbaTYTm2Bh92S4kHxEtzCjbGME+NadTg1hey6t2P1zVtN1ImOxvrk3VldsD3ZLc0ZuSty588bUD+2K6l2Rt49b0e+uZrSKVRdWV1KZVYMcZDNlhuQOfUelbCC4j1PSo54Ce7uoAyZ5gMv8Ams9/1FkN1oj6LC8MVxfY+1ncJHDGrqWdifkABuSfnVn2ZvdNn04WmkXK3EGn8NqZFIIJCKc5Hr9c0B1vOhs1lYhQF9/P3SNiKY12oGXjmRc/EyYH+PnUjW8LSmRkBY8/AnxxyzT23/I+dA0mmGobX3O9h6RNhf7SAQPlnHyqU0EcrFVzjOSAPUnFDvCGH2x7xs7gj3QfIVPLwlCJPh674/GoEYlTksV4vcYjdhj+b9aoFviqWroeABhwgEYGTyqF2Zx9mpYY2Y+6P56CjHJHLn0qtmv7UXQtDOj3LDi7pW4mA8SOg8zQMkiLf6rF/wDiNl/c/wA2qAksgB5DY+ooqQ7UKwGW94KDjmM/zp9KIHlZQ/Dn3vCqvVpGSFESTujK4TvcZ4OZzvt0xv41bTPwqe7JUeR3J8TVLrpl9nkWKCGUYJZpjkLjcbY33oK/T2LjiYBXLq5CjAyVUnb1Ndi4mrkWlRD23u9zmZOJjzYkLmuzcAooG6X7c5+6wZaYpw+Dzxyqa+XDxtjZtiapdPv55+FL+1jh7xiIZI5C6vgn3TsCrbcvLY1BcKcb0y3O8o8JD+IB/WmcLr8MrD1AP6UyFWYyN3rjLkbY3xt4eVAcDWUv+xR1G5umuNf1VbO4lZ/ZIZeFFDHJX0zn61o+5X7zyn1kb96TfYDKO3oWJz6ZoBNV7PaTrTWrarZJdm2yIu9JxuBnYHBzjqKJsbDT9JgaOxtre0iY5YRqEBPnROd/zoW3UB+GZczAfExznzHh8qCYzqf9NZH81Xb6namlpvuxoP73/YGpCaaTQCxiT2ichkDErn3SQNvlTyJjzlX5R4/WmocXc4PMhW+WMfpT3dUUsxCqNyScACgjMSZBfMhHV/25fhQmpPeLbu1ikMkoBIEzMAT05A/pRInSQ8Kk5xkBlK5HlnnUbsRuOdUZnsdq0+vaQ97evmUyvE0KKFWPB5eJOCOZ61noGjsu31tdW8EcVnqcMkMYjGA3D975lQfQivdFMtjrvaHQbcsj3NyJYSB8Cvu7eWFwPXFFduovZ10WaxiLSWt2ojhhGWKAbgAeAAHzoNNIaGkOBUgk7xA/A6Z6OMH6dKgnOVI8qIGlGG4i7kjoTgH5AUDeYZWD4KkHioqWUOoYHY/wj60BcnKkcsjGfCgI7PW4udbs41GeKYO3ooz+ldUz5GsH2Ate91Ka5xlYI+EHHNmP7A/Wt9Sqhuo+OBwoy2Mj1rC6lZtZPcmyub2Hv5UdIYY+/jy/M92eWGVmypHMV0CqXUrFDcLIWZQVZcqcbHB59CCAQelQC6Bc3F3pFvcXrRGaRct3SlQPLB3BG4PmKMgOJJUP+7iHof8AOartEsv6ZDLaRF3tQ/eQu78Te9u4JO/xcR/91WMixuPfAHDybOCPnQTcQzgkZ8K8bLcJBAZeWRmoe5iKHhxk8mzlgfHJ3p8EhkiRmGG6+GaBktykdxDby3cMc0wPdR8OGk4dzjJ6Dyp6GFJ+7MqtPw8XCWHFw5xkDoM1j+0ftj6m8nd+z3gj7uxuhiSO2jzmWc7ZDYwuCPAAnJoW/vSNTn1cRQ3M501xpsr3CrGY0OHbYEcbFwceGB40G+znlyrwms72DKjszZpHOZo1jXgbuHjwMeLE8X9wOKvyaCOZGZlliKiRQR73IjwNRmJnZWuHDb5VF2UHx8TUsjhEZ2OFUEn0qDBYcU2STvwcRwv7n1qhXJwoJG4dSD55pjtuRSYIvwoq+GOh9OVQu1BQnQkGuSavNdyrcyx91wQHgXhGNupPLntVk4w3EVVWxjLHBx4eNP4wVymQ2Bx+I8vSoXYA78vCghMnEpyOEgkEZz+NCyvmn/AmGYE9SBzoaZ87DbyHWiB5MBnI5kZPr/P0qj1W/Mc62tsEedt8MdlHnVvM+B5nlQvZfQk1ntYjyfaLanvpn6LnZU+mc9fyoOk9j9PNhosXGvDLN9q4PPfkPpiryvAMAAV7UUqiuIhNGVPyNS0qCiRTD7hGOHalMwCq3RWBPp/N6sb+271e8QfaL+IqiS9tpppLfjYSISjK6lc+OMjfn0zQWROeYHr1+tIEAADYDkByFCRyEN3Zc5Hw5GcipA7eI+lUZntRYwW9/LqYt7q4nS3NxxM7SRqImUlAhyPeDNjbYjI3p+p281s+mXL28Sql86F7K34uKKVD75TBwxbGefj1rSFyASeHHoa9EgYZ5A71BluyFtf6RZRWkunaiypI8Mby3Sd2sIc8BEZfY8OMgAHatYW/magaUmQKTwnhznGfpXjFTzHF/cc/4qhXBWSJ4uIAupX6io1laRAzIwYjcYJwa9MnCMLsPAUJKzxyM6AOrbsgODkbZH+fCgIbiI+E/Pb86hbY+84+W9RmYMvEufmMGoJJKCHV75dP065uhE0ncxlio3ZsdOX5CsXadupLy+tbdtLeKOeQIZGlJwT4e7vWxkkrOa+3e6po1v8A+oaQ+QVD+4oLeWXCktyxQdw6b8W/4/hT5nDgg752xmgnOMkZ57sdyTRHr8c0ixxKWkYgKBzJro/ZLQYtB0pYFGZ5D3k79WY+fXFV3Y7s97IFv75P/EMPs0I/0x4nzNayopUqVKgVKlSoFVJ2g0NdQt5Xtj3V5w/ZyLsQ43VvUH9au68IzQYhdQV3NtdhoLld8EYOQN8eBGdx4eI3qwjmcr9p8Q5+B8xVvqmj2WphDcxAyRsGSQbMpG45flVJeWFzYkkKGi55A2/xQTGQHY02W4jiQvLKsaDmznAHzNV3fyKPfUEH/Znb96ZdNDNBmaPvkU8aqACeIciM9aoPS6tboYinjmxvhHB/ImntLuenl4VnLd7GK3mkuE9xT3hedYyqg7e6U2xt03z60tQ1i3022N2bmN7dSAy94CRvjK75Pp+VBe99xcWD8JwfX+Go2lH+4/IUC7txFopAA++CMjkN/wAqiYFz9pIz+XIUBbzDG2MetDvJ51AMJKDGFUMCGx6ZB/D8TUbyL45oh7vnO9ATQwvcx3BQNMilVY/dB54+lRXWowQuVzxSDAKoOJtzjl/OtE6Xomr6vIZYwYYeIhWc4XHLJHU8/HmOW9BCxZ3CRKXdjwgKM59K2XZrsx7KyXmojinG8cROVj8z4mrLQez1ro6ZUma5I96Z+foB0FXNRXgGK9pUqBUqVKgVKlSoFSpUqBUqVKgrrvR7W5ywUxOfvJ+1Ut12dvIjxWrpIAckA8JI9DtWrpUHN73RY0uFmvNJBkByJGgDHPjnHOoZIbd5hK9vC0ud3ZBxD54rpg6+teGON/jRW9Rmg5Zc6mttKUeKcpj4li4gfIHP6VJHc9+gZFccX3WUg/SumLbQbHuIs/2CnJFGpPCij0FBzZLHULkj2e0uG8wuB+O1WNn2TvpyGn7uAdeNuNvoNvxrddK9FBRab2V0yxbj7nvpScln5Z8cDar0AAAAYA6V7SoFSpUqBUqVKgVKlSoP/9k="/>
          <p:cNvSpPr>
            <a:spLocks noChangeAspect="1" noChangeArrowheads="1"/>
          </p:cNvSpPr>
          <p:nvPr/>
        </p:nvSpPr>
        <p:spPr bwMode="auto">
          <a:xfrm>
            <a:off x="155575" y="-974725"/>
            <a:ext cx="2238375" cy="20383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8678" name="AutoShape 6" descr="data:image/jpeg;base64,/9j/4AAQSkZJRgABAQAAAQABAAD/2wBDAAkGBwgHBgkIBwgKCgkLDRYPDQwMDRsUFRAWIB0iIiAdHx8kKDQsJCYxJx8fLT0tMTU3Ojo6Iys/RD84QzQ5Ojf/2wBDAQoKCg0MDRoPDxo3JR8lNzc3Nzc3Nzc3Nzc3Nzc3Nzc3Nzc3Nzc3Nzc3Nzc3Nzc3Nzc3Nzc3Nzc3Nzc3Nzc3Nzf/wAARCACaAKkDASIAAhEBAxEB/8QAGwAAAQUBAQAAAAAAAAAAAAAABAACAwUGBwH/xAA+EAACAQMCAwUFBwMDAgcAAAABAgMABBEFIRIxQQYTUWFxFCIygZEjQqGxwdHwFXLhM1JiB1MkNGSCksLx/8QAFQEBAQAAAAAAAAAAAAAAAAAAAAH/xAAVEQEBAAAAAAAAAAAAAAAAAAAAAf/aAAwDAQACEQMRAD8A7jSpUqBV4SAMk4FNlkWNCzHAFZe7vb+/1WXT40eG3CqWlBGydcb5yfhGw+Fj0FBaXF+85HsU0fdAkGRcHJB5DpUWmalc32ryRIVNvEh49vvdMfjVRqFuYCpmkMVnGRHHHCfexyrT6Zp8GnW/d2/F7x4mZubHxNAZSpUqBV4zBQSxwB1rxnVBliAPEmq7Vpu/sZ4bWTEzphH4cqD5+VAS2oWy85DjxCnFEI6uoZSCpGQfGs5IUt7YyXcsaKo9+R2CqPPJ2FTLdzLCiRz4Xh93h4SSOhB6jzoL1nVFLMwUDmScCgbnV7SEfGZGH3UGappuKTeVi5/5HNDsOEAYJAG2OeKCyPaHDf8Aljw/371X67q96lypgkKWjqAhQjLefjnyodlO4ZQp8BVVr9zJYaVc3USM7RKGIQZYLkcRHmBk1UaPSNfaIiC/biTksp5j1/etHb3ENwhaCVZFBwSpzvXEf6pqNoHMc4uiYu9XjUkTR/8AdTG+R95PmMVp+zuq3McUF7wd2zY7xQwZZB4gjmDzFRXTaVRwTJcRLLEwaNxlWHWpKBUqVKgVeE4r2gryQs/AGIUfFg438KCO5naUhAuBnYZ50Cmn20Ooy32F9pkjWJnwBsP4PoKfeXdvpts91dy93EnxMQTj6URwju2MYHvD60FUEOqa2kOD7PaHikz1PQfX8jWpqg0gppMLe2LwvPN70g3Hlmr87CgVKst2p7Z2uhN3EUBu7r/th+EL6nf8qb2Z7aWuq2U82qCDTZIWwwlnHCQRkEE486DSXSgxbjODtVbcTwwMqzyBS3IYJ+e3Tzqr1Xt32fSF44buS5Y9bUH8G5UJDfa9JD32l6QE78D7a7nDSMOnPkPLFBNr9pfXF1ZxRPJNpdwTDewxBMhWGz8RGeHocHOCCKqNR0eytu0PZ1LGEI9uZpJHLM5WFY+HdiSfiK8/A1rrFLiKxhjvHRp1U94YxhdyTgemw+VRmCJLmSfgLzSAKzAbqozgeQ3NUUWlzzzatqYuTKgPdvbQueUWCOMDoSwOR093xo+fKxuyjLYOKJkhQzC4aAd6qFRJsW4TuRz5bZrxxQV3cuGUtOzrnOCFGfnio5UVlYOAQwwwI5iimXhbHJDy/wCJ8KhPvbIC3ieQHqaIyEfZue1nW1jlX+nxSia2biIltmzuq5Byp3G9XEVvFawJDCgSKMcKjoBVjIgGcksT6gD060KSUYEcxy93n+9AVpusXemxmMAGFiGxIMcIzvgc962en3kV9aR3ELZRx8weoNc9uFHEcbbZIzy8asOyepG01A2chxBcfDk/C/T68qDd0qVKopkriONnPJRmsvrUms95bf0m0SfJ7yUvciIHBGFJKscHrgf5v7924UjXqd/IUMC3FhAu3PioM5YtPrt0Fu5I+4gld5IY8HcYVYyR02ckHcg7gZwLrUdUt9P4e9yzvyUHBo2NVGcADJycVzTt3cGa9eJxkFsY8h/+0F5q/arSrmWG0kvYIEEgMrtIDw4OenWrift72ejX7O8M3kkZ3+oFcgZECcIAXpgU8ctqC07SajbarrEl7aQNEkg9/iPxHx8qp3gid+N0DN4mpKciPI/BGrMx+6oyaBmAFIUAbdK7dYOs+n20i4KvChH/AMRXJrXs7rV1gw6ZcsDyLLwD6sRXS+zMd5a6Lb2t7CqXFuOBgXB2zldxn7pFBaEY/wAVEuFAQgg5xkDIJ/c1IVl/3og8AM/tUThIiJJZDz2LsAAfwFAyVSykDY9P59aGdXOxdF/tBY/pUT63p7zXFtaS+13FunHLDbrxFR5nkPTNV76vdTppctrZIsGoOOF5pCGRShcMVA3yq8uIYzVBzxodmUuR1kOR9OVDEtkozEgbqfKibssOBI8BnPCCd8bE8vlQ4idW4pJS55DIAAoB5BQ8h4QfeAAGTk4ouQc6GlUMpVt1OzA+FEZftelwFspYbp7VY5jxyAe6GI9zi/452PrRkE/tFrDcxjhLoHGDyPP8DQOqX7aTby2mrWc13ZspWOZPe41/2vnk3n1586k0GF4dAtFkjMZ4CwRuaqWJAPyIorq+h339R0yC4OA7LhwOjDnR9YzsBeZe6syW4SBKmRgZ5HHj0rZ1BX3RZpmPDlVAGx3+lRxcWGYrgseRPlUd/KscNxKwkKqGyIlLNjyA3JrN9mO0MtxqB0q/vNNnbui0L23HHJ7pClZI33VtwdvBttqDUhpc/wCkB5lx+lZrU+yK6xdvPJemEcZ91I+Lw65rVLXlvnEmc47w0GUj/wCnemAe/eXrHqVKD/6ms52v7O2GhrH7LeyPIx3hlwWx45AFdVFZPtH2Ij1nVPb4r1oJGQI6MnEvPORuMczQYjskmlya1FHrCs0cnuRLvwmQkABsdK67bWdtZpwWtvFCvhGgX8qodC7E6dpU6XUkj3U8Z4kZwAqHxA8fU1pWKohYkBQMk+VA0jxoU5S+A6Sx/ip/Y/hSR7udBKncxowyqupY48yCKQjmeVZJ2QcGeFUHMnbOSaCXwrL9quzsl6ItS0limrWcnfQCRy0chH3GB2APiOVahqY29Bz/AFSVNd0d+0OjF7PXLRTBcW42LEnhMLjrufdJ64qy0rU7PV20n2VTG1t3qyW7DDQOqcBQjy4tqLv+zYl7R22r2c3cBmHt0IHu3AX3kP8AcGC/Ki10azh1mXVYY+C5mi7qXh5PvnJHjtjNUOukLKChHGpDLn+eGaCmuCylYYpO8xsGQgL5knaj3mi4uHvE4s4xxDNRSeVABwmPCl2cEc2OTn+ZqKQURcfASBkqMj5b0PKSzMI8HB3Y/CP39B+FEDS53AGTjlQpcFssNw2COf8AOlFuAgPDknqx5k+dByowlbGOFgMknlzoCOzk7W/aK2JY4dzG2TzyCB+OK6Tv4CuSW8y/1G3mjcFVnU5B8DXW+IUqqPVWK6feuoJKxuwA5nAJ/SqTQ2uLnU2tdRsLVrUGW5sZWw7ue94jIOgGJEx1yDWiuCwdgqjJcj3uWN6quz/Z2w0SaeWzE2ZQEVZJS6xJnIRM/CuTyqC3hQOvGxYsSdwSMDpj6VPGiogVOQqBEdcorALnIxzFSwOzxgscsCVPqDignWsvpGp3ParVdSEFxJbaTYTm2Bh92S4kHxEtzCjbGME+NadTg1hey6t2P1zVtN1ImOxvrk3VldsD3ZLc0ZuSty588bUD+2K6l2Rt49b0e+uZrSKVRdWV1KZVYMcZDNlhuQOfUelbCC4j1PSo54Ce7uoAyZ5gMv8Ams9/1FkN1oj6LC8MVxfY+1ncJHDGrqWdifkABuSfnVn2ZvdNn04WmkXK3EGn8NqZFIIJCKc5Hr9c0B1vOhs1lYhQF9/P3SNiKY12oGXjmRc/EyYH+PnUjW8LSmRkBY8/AnxxyzT23/I+dA0mmGobX3O9h6RNhf7SAQPlnHyqU0EcrFVzjOSAPUnFDvCGH2x7xs7gj3QfIVPLwlCJPh674/GoEYlTksV4vcYjdhj+b9aoFviqWroeABhwgEYGTyqF2Zx9mpYY2Y+6P56CjHJHLn0qtmv7UXQtDOj3LDi7pW4mA8SOg8zQMkiLf6rF/wDiNl/c/wA2qAksgB5DY+ooqQ7UKwGW94KDjmM/zp9KIHlZQ/Dn3vCqvVpGSFESTujK4TvcZ4OZzvt0xv41bTPwqe7JUeR3J8TVLrpl9nkWKCGUYJZpjkLjcbY33oK/T2LjiYBXLq5CjAyVUnb1Ndi4mrkWlRD23u9zmZOJjzYkLmuzcAooG6X7c5+6wZaYpw+Dzxyqa+XDxtjZtiapdPv55+FL+1jh7xiIZI5C6vgn3TsCrbcvLY1BcKcb0y3O8o8JD+IB/WmcLr8MrD1AP6UyFWYyN3rjLkbY3xt4eVAcDWUv+xR1G5umuNf1VbO4lZ/ZIZeFFDHJX0zn61o+5X7zyn1kb96TfYDKO3oWJz6ZoBNV7PaTrTWrarZJdm2yIu9JxuBnYHBzjqKJsbDT9JgaOxtre0iY5YRqEBPnROd/zoW3UB+GZczAfExznzHh8qCYzqf9NZH81Xb6namlpvuxoP73/YGpCaaTQCxiT2ichkDErn3SQNvlTyJjzlX5R4/WmocXc4PMhW+WMfpT3dUUsxCqNyScACgjMSZBfMhHV/25fhQmpPeLbu1ikMkoBIEzMAT05A/pRInSQ8Kk5xkBlK5HlnnUbsRuOdUZnsdq0+vaQ97evmUyvE0KKFWPB5eJOCOZ61noGjsu31tdW8EcVnqcMkMYjGA3D975lQfQivdFMtjrvaHQbcsj3NyJYSB8Cvu7eWFwPXFFduovZ10WaxiLSWt2ojhhGWKAbgAeAAHzoNNIaGkOBUgk7xA/A6Z6OMH6dKgnOVI8qIGlGG4i7kjoTgH5AUDeYZWD4KkHioqWUOoYHY/wj60BcnKkcsjGfCgI7PW4udbs41GeKYO3ooz+ldUz5GsH2Ate91Ka5xlYI+EHHNmP7A/Wt9Sqhuo+OBwoy2Mj1rC6lZtZPcmyub2Hv5UdIYY+/jy/M92eWGVmypHMV0CqXUrFDcLIWZQVZcqcbHB59CCAQelQC6Bc3F3pFvcXrRGaRct3SlQPLB3BG4PmKMgOJJUP+7iHof8AOartEsv6ZDLaRF3tQ/eQu78Te9u4JO/xcR/91WMixuPfAHDybOCPnQTcQzgkZ8K8bLcJBAZeWRmoe5iKHhxk8mzlgfHJ3p8EhkiRmGG6+GaBktykdxDby3cMc0wPdR8OGk4dzjJ6Dyp6GFJ+7MqtPw8XCWHFw5xkDoM1j+0ftj6m8nd+z3gj7uxuhiSO2jzmWc7ZDYwuCPAAnJoW/vSNTn1cRQ3M501xpsr3CrGY0OHbYEcbFwceGB40G+znlyrwms72DKjszZpHOZo1jXgbuHjwMeLE8X9wOKvyaCOZGZlliKiRQR73IjwNRmJnZWuHDb5VF2UHx8TUsjhEZ2OFUEn0qDBYcU2STvwcRwv7n1qhXJwoJG4dSD55pjtuRSYIvwoq+GOh9OVQu1BQnQkGuSavNdyrcyx91wQHgXhGNupPLntVk4w3EVVWxjLHBx4eNP4wVymQ2Bx+I8vSoXYA78vCghMnEpyOEgkEZz+NCyvmn/AmGYE9SBzoaZ87DbyHWiB5MBnI5kZPr/P0qj1W/Mc62tsEedt8MdlHnVvM+B5nlQvZfQk1ntYjyfaLanvpn6LnZU+mc9fyoOk9j9PNhosXGvDLN9q4PPfkPpiryvAMAAV7UUqiuIhNGVPyNS0qCiRTD7hGOHalMwCq3RWBPp/N6sb+271e8QfaL+IqiS9tpppLfjYSISjK6lc+OMjfn0zQWROeYHr1+tIEAADYDkByFCRyEN3Zc5Hw5GcipA7eI+lUZntRYwW9/LqYt7q4nS3NxxM7SRqImUlAhyPeDNjbYjI3p+p281s+mXL28Sql86F7K34uKKVD75TBwxbGefj1rSFyASeHHoa9EgYZ5A71BluyFtf6RZRWkunaiypI8Mby3Sd2sIc8BEZfY8OMgAHatYW/magaUmQKTwnhznGfpXjFTzHF/cc/4qhXBWSJ4uIAupX6io1laRAzIwYjcYJwa9MnCMLsPAUJKzxyM6AOrbsgODkbZH+fCgIbiI+E/Pb86hbY+84+W9RmYMvEufmMGoJJKCHV75dP065uhE0ncxlio3ZsdOX5CsXadupLy+tbdtLeKOeQIZGlJwT4e7vWxkkrOa+3e6po1v8A+oaQ+QVD+4oLeWXCktyxQdw6b8W/4/hT5nDgg752xmgnOMkZ57sdyTRHr8c0ixxKWkYgKBzJro/ZLQYtB0pYFGZ5D3k79WY+fXFV3Y7s97IFv75P/EMPs0I/0x4nzNayopUqVKgVKlSoFVJ2g0NdQt5Xtj3V5w/ZyLsQ43VvUH9au68IzQYhdQV3NtdhoLld8EYOQN8eBGdx4eI3qwjmcr9p8Q5+B8xVvqmj2WphDcxAyRsGSQbMpG45flVJeWFzYkkKGi55A2/xQTGQHY02W4jiQvLKsaDmznAHzNV3fyKPfUEH/Znb96ZdNDNBmaPvkU8aqACeIciM9aoPS6tboYinjmxvhHB/ImntLuenl4VnLd7GK3mkuE9xT3hedYyqg7e6U2xt03z60tQ1i3022N2bmN7dSAy94CRvjK75Pp+VBe99xcWD8JwfX+Go2lH+4/IUC7txFopAA++CMjkN/wAqiYFz9pIz+XIUBbzDG2MetDvJ51AMJKDGFUMCGx6ZB/D8TUbyL45oh7vnO9ATQwvcx3BQNMilVY/dB54+lRXWowQuVzxSDAKoOJtzjl/OtE6Xomr6vIZYwYYeIhWc4XHLJHU8/HmOW9BCxZ3CRKXdjwgKM59K2XZrsx7KyXmojinG8cROVj8z4mrLQez1ro6ZUma5I96Z+foB0FXNRXgGK9pUqBUqVKgVKlSoFSpUqBUqVKgrrvR7W5ywUxOfvJ+1Ut12dvIjxWrpIAckA8JI9DtWrpUHN73RY0uFmvNJBkByJGgDHPjnHOoZIbd5hK9vC0ud3ZBxD54rpg6+teGON/jRW9Rmg5Zc6mttKUeKcpj4li4gfIHP6VJHc9+gZFccX3WUg/SumLbQbHuIs/2CnJFGpPCij0FBzZLHULkj2e0uG8wuB+O1WNn2TvpyGn7uAdeNuNvoNvxrddK9FBRab2V0yxbj7nvpScln5Z8cDar0AAAAYA6V7SoFSpUqBUqVKgVKlSoP/9k="/>
          <p:cNvSpPr>
            <a:spLocks noChangeAspect="1" noChangeArrowheads="1"/>
          </p:cNvSpPr>
          <p:nvPr/>
        </p:nvSpPr>
        <p:spPr bwMode="auto">
          <a:xfrm>
            <a:off x="155575" y="-974725"/>
            <a:ext cx="2238375" cy="20383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8680" name="AutoShape 8" descr="data:image/jpeg;base64,/9j/4AAQSkZJRgABAQAAAQABAAD/2wBDAAkGBwgHBgkIBwgKCgkLDRYPDQwMDRsUFRAWIB0iIiAdHx8kKDQsJCYxJx8fLT0tMTU3Ojo6Iys/RD84QzQ5Ojf/2wBDAQoKCg0MDRoPDxo3JR8lNzc3Nzc3Nzc3Nzc3Nzc3Nzc3Nzc3Nzc3Nzc3Nzc3Nzc3Nzc3Nzc3Nzc3Nzc3Nzc3Nzf/wAARCACaAKkDASIAAhEBAxEB/8QAGwAAAQUBAQAAAAAAAAAAAAAABAACAwUGBwH/xAA+EAACAQMCAwUFBwMDAgcAAAABAgMABBEFIRIxQQYTUWFxFCIygZEjQqGxwdHwFXLhM1JiB1MkNGSCksLx/8QAFQEBAQAAAAAAAAAAAAAAAAAAAAH/xAAVEQEBAAAAAAAAAAAAAAAAAAAAAf/aAAwDAQACEQMRAD8A7jSpUqBV4SAMk4FNlkWNCzHAFZe7vb+/1WXT40eG3CqWlBGydcb5yfhGw+Fj0FBaXF+85HsU0fdAkGRcHJB5DpUWmalc32ryRIVNvEh49vvdMfjVRqFuYCpmkMVnGRHHHCfexyrT6Zp8GnW/d2/F7x4mZubHxNAZSpUqBV4zBQSxwB1rxnVBliAPEmq7Vpu/sZ4bWTEzphH4cqD5+VAS2oWy85DjxCnFEI6uoZSCpGQfGs5IUt7YyXcsaKo9+R2CqPPJ2FTLdzLCiRz4Xh93h4SSOhB6jzoL1nVFLMwUDmScCgbnV7SEfGZGH3UGappuKTeVi5/5HNDsOEAYJAG2OeKCyPaHDf8Aljw/371X67q96lypgkKWjqAhQjLefjnyodlO4ZQp8BVVr9zJYaVc3USM7RKGIQZYLkcRHmBk1UaPSNfaIiC/biTksp5j1/etHb3ENwhaCVZFBwSpzvXEf6pqNoHMc4uiYu9XjUkTR/8AdTG+R95PmMVp+zuq3McUF7wd2zY7xQwZZB4gjmDzFRXTaVRwTJcRLLEwaNxlWHWpKBUqVKgVeE4r2gryQs/AGIUfFg438KCO5naUhAuBnYZ50Cmn20Ooy32F9pkjWJnwBsP4PoKfeXdvpts91dy93EnxMQTj6URwju2MYHvD60FUEOqa2kOD7PaHikz1PQfX8jWpqg0gppMLe2LwvPN70g3Hlmr87CgVKst2p7Z2uhN3EUBu7r/th+EL6nf8qb2Z7aWuq2U82qCDTZIWwwlnHCQRkEE486DSXSgxbjODtVbcTwwMqzyBS3IYJ+e3Tzqr1Xt32fSF44buS5Y9bUH8G5UJDfa9JD32l6QE78D7a7nDSMOnPkPLFBNr9pfXF1ZxRPJNpdwTDewxBMhWGz8RGeHocHOCCKqNR0eytu0PZ1LGEI9uZpJHLM5WFY+HdiSfiK8/A1rrFLiKxhjvHRp1U94YxhdyTgemw+VRmCJLmSfgLzSAKzAbqozgeQ3NUUWlzzzatqYuTKgPdvbQueUWCOMDoSwOR093xo+fKxuyjLYOKJkhQzC4aAd6qFRJsW4TuRz5bZrxxQV3cuGUtOzrnOCFGfnio5UVlYOAQwwwI5iimXhbHJDy/wCJ8KhPvbIC3ieQHqaIyEfZue1nW1jlX+nxSia2biIltmzuq5Byp3G9XEVvFawJDCgSKMcKjoBVjIgGcksT6gD060KSUYEcxy93n+9AVpusXemxmMAGFiGxIMcIzvgc962en3kV9aR3ELZRx8weoNc9uFHEcbbZIzy8asOyepG01A2chxBcfDk/C/T68qDd0qVKopkriONnPJRmsvrUms95bf0m0SfJ7yUvciIHBGFJKscHrgf5v7924UjXqd/IUMC3FhAu3PioM5YtPrt0Fu5I+4gld5IY8HcYVYyR02ckHcg7gZwLrUdUt9P4e9yzvyUHBo2NVGcADJycVzTt3cGa9eJxkFsY8h/+0F5q/arSrmWG0kvYIEEgMrtIDw4OenWrift72ejX7O8M3kkZ3+oFcgZECcIAXpgU8ctqC07SajbarrEl7aQNEkg9/iPxHx8qp3gid+N0DN4mpKciPI/BGrMx+6oyaBmAFIUAbdK7dYOs+n20i4KvChH/AMRXJrXs7rV1gw6ZcsDyLLwD6sRXS+zMd5a6Lb2t7CqXFuOBgXB2zldxn7pFBaEY/wAVEuFAQgg5xkDIJ/c1IVl/3og8AM/tUThIiJJZDz2LsAAfwFAyVSykDY9P59aGdXOxdF/tBY/pUT63p7zXFtaS+13FunHLDbrxFR5nkPTNV76vdTppctrZIsGoOOF5pCGRShcMVA3yq8uIYzVBzxodmUuR1kOR9OVDEtkozEgbqfKibssOBI8BnPCCd8bE8vlQ4idW4pJS55DIAAoB5BQ8h4QfeAAGTk4ouQc6GlUMpVt1OzA+FEZftelwFspYbp7VY5jxyAe6GI9zi/452PrRkE/tFrDcxjhLoHGDyPP8DQOqX7aTby2mrWc13ZspWOZPe41/2vnk3n1586k0GF4dAtFkjMZ4CwRuaqWJAPyIorq+h339R0yC4OA7LhwOjDnR9YzsBeZe6syW4SBKmRgZ5HHj0rZ1BX3RZpmPDlVAGx3+lRxcWGYrgseRPlUd/KscNxKwkKqGyIlLNjyA3JrN9mO0MtxqB0q/vNNnbui0L23HHJ7pClZI33VtwdvBttqDUhpc/wCkB5lx+lZrU+yK6xdvPJemEcZ91I+Lw65rVLXlvnEmc47w0GUj/wCnemAe/eXrHqVKD/6ms52v7O2GhrH7LeyPIx3hlwWx45AFdVFZPtH2Ij1nVPb4r1oJGQI6MnEvPORuMczQYjskmlya1FHrCs0cnuRLvwmQkABsdK67bWdtZpwWtvFCvhGgX8qodC7E6dpU6XUkj3U8Z4kZwAqHxA8fU1pWKohYkBQMk+VA0jxoU5S+A6Sx/ip/Y/hSR7udBKncxowyqupY48yCKQjmeVZJ2QcGeFUHMnbOSaCXwrL9quzsl6ItS0limrWcnfQCRy0chH3GB2APiOVahqY29Bz/AFSVNd0d+0OjF7PXLRTBcW42LEnhMLjrufdJ64qy0rU7PV20n2VTG1t3qyW7DDQOqcBQjy4tqLv+zYl7R22r2c3cBmHt0IHu3AX3kP8AcGC/Ki10azh1mXVYY+C5mi7qXh5PvnJHjtjNUOukLKChHGpDLn+eGaCmuCylYYpO8xsGQgL5knaj3mi4uHvE4s4xxDNRSeVABwmPCl2cEc2OTn+ZqKQURcfASBkqMj5b0PKSzMI8HB3Y/CP39B+FEDS53AGTjlQpcFssNw2COf8AOlFuAgPDknqx5k+dByowlbGOFgMknlzoCOzk7W/aK2JY4dzG2TzyCB+OK6Tv4CuSW8y/1G3mjcFVnU5B8DXW+IUqqPVWK6feuoJKxuwA5nAJ/SqTQ2uLnU2tdRsLVrUGW5sZWw7ue94jIOgGJEx1yDWiuCwdgqjJcj3uWN6quz/Z2w0SaeWzE2ZQEVZJS6xJnIRM/CuTyqC3hQOvGxYsSdwSMDpj6VPGiogVOQqBEdcorALnIxzFSwOzxgscsCVPqDignWsvpGp3ParVdSEFxJbaTYTm2Bh92S4kHxEtzCjbGME+NadTg1hey6t2P1zVtN1ImOxvrk3VldsD3ZLc0ZuSty588bUD+2K6l2Rt49b0e+uZrSKVRdWV1KZVYMcZDNlhuQOfUelbCC4j1PSo54Ce7uoAyZ5gMv8Ams9/1FkN1oj6LC8MVxfY+1ncJHDGrqWdifkABuSfnVn2ZvdNn04WmkXK3EGn8NqZFIIJCKc5Hr9c0B1vOhs1lYhQF9/P3SNiKY12oGXjmRc/EyYH+PnUjW8LSmRkBY8/AnxxyzT23/I+dA0mmGobX3O9h6RNhf7SAQPlnHyqU0EcrFVzjOSAPUnFDvCGH2x7xs7gj3QfIVPLwlCJPh674/GoEYlTksV4vcYjdhj+b9aoFviqWroeABhwgEYGTyqF2Zx9mpYY2Y+6P56CjHJHLn0qtmv7UXQtDOj3LDi7pW4mA8SOg8zQMkiLf6rF/wDiNl/c/wA2qAksgB5DY+ooqQ7UKwGW94KDjmM/zp9KIHlZQ/Dn3vCqvVpGSFESTujK4TvcZ4OZzvt0xv41bTPwqe7JUeR3J8TVLrpl9nkWKCGUYJZpjkLjcbY33oK/T2LjiYBXLq5CjAyVUnb1Ndi4mrkWlRD23u9zmZOJjzYkLmuzcAooG6X7c5+6wZaYpw+Dzxyqa+XDxtjZtiapdPv55+FL+1jh7xiIZI5C6vgn3TsCrbcvLY1BcKcb0y3O8o8JD+IB/WmcLr8MrD1AP6UyFWYyN3rjLkbY3xt4eVAcDWUv+xR1G5umuNf1VbO4lZ/ZIZeFFDHJX0zn61o+5X7zyn1kb96TfYDKO3oWJz6ZoBNV7PaTrTWrarZJdm2yIu9JxuBnYHBzjqKJsbDT9JgaOxtre0iY5YRqEBPnROd/zoW3UB+GZczAfExznzHh8qCYzqf9NZH81Xb6namlpvuxoP73/YGpCaaTQCxiT2ichkDErn3SQNvlTyJjzlX5R4/WmocXc4PMhW+WMfpT3dUUsxCqNyScACgjMSZBfMhHV/25fhQmpPeLbu1ikMkoBIEzMAT05A/pRInSQ8Kk5xkBlK5HlnnUbsRuOdUZnsdq0+vaQ97evmUyvE0KKFWPB5eJOCOZ61noGjsu31tdW8EcVnqcMkMYjGA3D975lQfQivdFMtjrvaHQbcsj3NyJYSB8Cvu7eWFwPXFFduovZ10WaxiLSWt2ojhhGWKAbgAeAAHzoNNIaGkOBUgk7xA/A6Z6OMH6dKgnOVI8qIGlGG4i7kjoTgH5AUDeYZWD4KkHioqWUOoYHY/wj60BcnKkcsjGfCgI7PW4udbs41GeKYO3ooz+ldUz5GsH2Ate91Ka5xlYI+EHHNmP7A/Wt9Sqhuo+OBwoy2Mj1rC6lZtZPcmyub2Hv5UdIYY+/jy/M92eWGVmypHMV0CqXUrFDcLIWZQVZcqcbHB59CCAQelQC6Bc3F3pFvcXrRGaRct3SlQPLB3BG4PmKMgOJJUP+7iHof8AOartEsv6ZDLaRF3tQ/eQu78Te9u4JO/xcR/91WMixuPfAHDybOCPnQTcQzgkZ8K8bLcJBAZeWRmoe5iKHhxk8mzlgfHJ3p8EhkiRmGG6+GaBktykdxDby3cMc0wPdR8OGk4dzjJ6Dyp6GFJ+7MqtPw8XCWHFw5xkDoM1j+0ftj6m8nd+z3gj7uxuhiSO2jzmWc7ZDYwuCPAAnJoW/vSNTn1cRQ3M501xpsr3CrGY0OHbYEcbFwceGB40G+znlyrwms72DKjszZpHOZo1jXgbuHjwMeLE8X9wOKvyaCOZGZlliKiRQR73IjwNRmJnZWuHDb5VF2UHx8TUsjhEZ2OFUEn0qDBYcU2STvwcRwv7n1qhXJwoJG4dSD55pjtuRSYIvwoq+GOh9OVQu1BQnQkGuSavNdyrcyx91wQHgXhGNupPLntVk4w3EVVWxjLHBx4eNP4wVymQ2Bx+I8vSoXYA78vCghMnEpyOEgkEZz+NCyvmn/AmGYE9SBzoaZ87DbyHWiB5MBnI5kZPr/P0qj1W/Mc62tsEedt8MdlHnVvM+B5nlQvZfQk1ntYjyfaLanvpn6LnZU+mc9fyoOk9j9PNhosXGvDLN9q4PPfkPpiryvAMAAV7UUqiuIhNGVPyNS0qCiRTD7hGOHalMwCq3RWBPp/N6sb+271e8QfaL+IqiS9tpppLfjYSISjK6lc+OMjfn0zQWROeYHr1+tIEAADYDkByFCRyEN3Zc5Hw5GcipA7eI+lUZntRYwW9/LqYt7q4nS3NxxM7SRqImUlAhyPeDNjbYjI3p+p281s+mXL28Sql86F7K34uKKVD75TBwxbGefj1rSFyASeHHoa9EgYZ5A71BluyFtf6RZRWkunaiypI8Mby3Sd2sIc8BEZfY8OMgAHatYW/magaUmQKTwnhznGfpXjFTzHF/cc/4qhXBWSJ4uIAupX6io1laRAzIwYjcYJwa9MnCMLsPAUJKzxyM6AOrbsgODkbZH+fCgIbiI+E/Pb86hbY+84+W9RmYMvEufmMGoJJKCHV75dP065uhE0ncxlio3ZsdOX5CsXadupLy+tbdtLeKOeQIZGlJwT4e7vWxkkrOa+3e6po1v8A+oaQ+QVD+4oLeWXCktyxQdw6b8W/4/hT5nDgg752xmgnOMkZ57sdyTRHr8c0ixxKWkYgKBzJro/ZLQYtB0pYFGZ5D3k79WY+fXFV3Y7s97IFv75P/EMPs0I/0x4nzNayopUqVKgVKlSoFVJ2g0NdQt5Xtj3V5w/ZyLsQ43VvUH9au68IzQYhdQV3NtdhoLld8EYOQN8eBGdx4eI3qwjmcr9p8Q5+B8xVvqmj2WphDcxAyRsGSQbMpG45flVJeWFzYkkKGi55A2/xQTGQHY02W4jiQvLKsaDmznAHzNV3fyKPfUEH/Znb96ZdNDNBmaPvkU8aqACeIciM9aoPS6tboYinjmxvhHB/ImntLuenl4VnLd7GK3mkuE9xT3hedYyqg7e6U2xt03z60tQ1i3022N2bmN7dSAy94CRvjK75Pp+VBe99xcWD8JwfX+Go2lH+4/IUC7txFopAA++CMjkN/wAqiYFz9pIz+XIUBbzDG2MetDvJ51AMJKDGFUMCGx6ZB/D8TUbyL45oh7vnO9ATQwvcx3BQNMilVY/dB54+lRXWowQuVzxSDAKoOJtzjl/OtE6Xomr6vIZYwYYeIhWc4XHLJHU8/HmOW9BCxZ3CRKXdjwgKM59K2XZrsx7KyXmojinG8cROVj8z4mrLQez1ro6ZUma5I96Z+foB0FXNRXgGK9pUqBUqVKgVKlSoFSpUqBUqVKgrrvR7W5ywUxOfvJ+1Ut12dvIjxWrpIAckA8JI9DtWrpUHN73RY0uFmvNJBkByJGgDHPjnHOoZIbd5hK9vC0ud3ZBxD54rpg6+teGON/jRW9Rmg5Zc6mttKUeKcpj4li4gfIHP6VJHc9+gZFccX3WUg/SumLbQbHuIs/2CnJFGpPCij0FBzZLHULkj2e0uG8wuB+O1WNn2TvpyGn7uAdeNuNvoNvxrddK9FBRab2V0yxbj7nvpScln5Z8cDar0AAAAYA6V7SoFSpUqBUqVKgVKlSoP/9k="/>
          <p:cNvSpPr>
            <a:spLocks noChangeAspect="1" noChangeArrowheads="1"/>
          </p:cNvSpPr>
          <p:nvPr/>
        </p:nvSpPr>
        <p:spPr bwMode="auto">
          <a:xfrm>
            <a:off x="155575" y="-974725"/>
            <a:ext cx="2238375" cy="20383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8682" name="Picture 10" descr="http://t0.gstatic.com/images?q=tbn:ANd9GcSdT6jxdQBDSdh9mylUZugWy64RVpDIpLGUda7Ca8QeZ6nBHbAZtQ"/>
          <p:cNvPicPr>
            <a:picLocks noChangeAspect="1" noChangeArrowheads="1"/>
          </p:cNvPicPr>
          <p:nvPr/>
        </p:nvPicPr>
        <p:blipFill>
          <a:blip r:embed="rId3" cstate="print"/>
          <a:srcRect/>
          <a:stretch>
            <a:fillRect/>
          </a:stretch>
        </p:blipFill>
        <p:spPr bwMode="auto">
          <a:xfrm>
            <a:off x="4427984" y="3622898"/>
            <a:ext cx="2238375" cy="203835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Donanım(Hardware)</a:t>
            </a:r>
            <a:endParaRPr lang="tr-TR" dirty="0"/>
          </a:p>
        </p:txBody>
      </p:sp>
      <p:sp>
        <p:nvSpPr>
          <p:cNvPr id="3" name="2 İçerik Yer Tutucusu"/>
          <p:cNvSpPr>
            <a:spLocks noGrp="1"/>
          </p:cNvSpPr>
          <p:nvPr>
            <p:ph idx="1"/>
          </p:nvPr>
        </p:nvSpPr>
        <p:spPr>
          <a:xfrm>
            <a:off x="457200" y="1935480"/>
            <a:ext cx="8229600" cy="1853560"/>
          </a:xfrm>
        </p:spPr>
        <p:txBody>
          <a:bodyPr>
            <a:normAutofit/>
          </a:bodyPr>
          <a:lstStyle/>
          <a:p>
            <a:r>
              <a:rPr lang="tr-TR" sz="2000" dirty="0" smtClean="0"/>
              <a:t>Bilgisayar kasası içinde bulunan tüm parçalar donanım olarak nitelendirilmektedir.</a:t>
            </a:r>
          </a:p>
          <a:p>
            <a:r>
              <a:rPr lang="tr-TR" sz="2000" dirty="0" smtClean="0"/>
              <a:t>Klavye, fare, hoparlör bilgisayarın temel donanımı içerisine  girmektedir.</a:t>
            </a:r>
          </a:p>
          <a:p>
            <a:endParaRPr lang="tr-TR" sz="2000" dirty="0"/>
          </a:p>
        </p:txBody>
      </p:sp>
      <p:sp>
        <p:nvSpPr>
          <p:cNvPr id="4" name="1 Başlık"/>
          <p:cNvSpPr txBox="1">
            <a:spLocks/>
          </p:cNvSpPr>
          <p:nvPr/>
        </p:nvSpPr>
        <p:spPr>
          <a:xfrm>
            <a:off x="395536" y="3212976"/>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5000" b="0" i="0" u="none" strike="noStrike" kern="1200" cap="none" spc="0" normalizeH="0" baseline="0" noProof="0" dirty="0" smtClean="0">
                <a:ln>
                  <a:noFill/>
                </a:ln>
                <a:solidFill>
                  <a:schemeClr val="tx2"/>
                </a:solidFill>
                <a:effectLst/>
                <a:uLnTx/>
                <a:uFillTx/>
                <a:latin typeface="+mj-lt"/>
                <a:ea typeface="+mj-ea"/>
                <a:cs typeface="+mj-cs"/>
              </a:rPr>
              <a:t>Yazılım (software)</a:t>
            </a:r>
            <a:endParaRPr kumimoji="0" lang="tr-TR"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2 İçerik Yer Tutucusu"/>
          <p:cNvSpPr txBox="1">
            <a:spLocks/>
          </p:cNvSpPr>
          <p:nvPr/>
        </p:nvSpPr>
        <p:spPr>
          <a:xfrm>
            <a:off x="395536" y="4293096"/>
            <a:ext cx="8229600" cy="185356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Bilgisayarın</a:t>
            </a:r>
            <a:r>
              <a:rPr kumimoji="0" lang="tr-TR" sz="2000" b="0" i="0" u="none" strike="noStrike" kern="1200" cap="none" spc="0" normalizeH="0" noProof="0" dirty="0" smtClean="0">
                <a:ln>
                  <a:noFill/>
                </a:ln>
                <a:solidFill>
                  <a:schemeClr val="tx1"/>
                </a:solidFill>
                <a:effectLst/>
                <a:uLnTx/>
                <a:uFillTx/>
                <a:latin typeface="+mn-lt"/>
                <a:ea typeface="+mn-ea"/>
                <a:cs typeface="+mn-cs"/>
              </a:rPr>
              <a:t> çalışması için gerekli olan tüm programları ifade etmektedir.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tr-TR" sz="2000" b="0" i="0" u="none" strike="noStrike" kern="1200" cap="none" spc="0" normalizeH="0" noProof="0" dirty="0" smtClean="0">
                <a:ln>
                  <a:noFill/>
                </a:ln>
                <a:solidFill>
                  <a:schemeClr val="tx1"/>
                </a:solidFill>
                <a:effectLst/>
                <a:uLnTx/>
                <a:uFillTx/>
                <a:latin typeface="+mn-lt"/>
                <a:ea typeface="+mn-ea"/>
                <a:cs typeface="+mn-cs"/>
              </a:rPr>
              <a:t>Yazılım soyut bir kavramdır.</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Bilgisayar Türleri</a:t>
            </a:r>
            <a:endParaRPr lang="tr-TR" sz="3000" dirty="0"/>
          </a:p>
        </p:txBody>
      </p:sp>
      <p:sp>
        <p:nvSpPr>
          <p:cNvPr id="3" name="2 İçerik Yer Tutucusu"/>
          <p:cNvSpPr>
            <a:spLocks noGrp="1"/>
          </p:cNvSpPr>
          <p:nvPr>
            <p:ph idx="1"/>
          </p:nvPr>
        </p:nvSpPr>
        <p:spPr/>
        <p:txBody>
          <a:bodyPr>
            <a:normAutofit/>
          </a:bodyPr>
          <a:lstStyle/>
          <a:p>
            <a:r>
              <a:rPr lang="tr-TR" sz="2000" dirty="0" smtClean="0"/>
              <a:t>Ana bilgisayarlar</a:t>
            </a:r>
          </a:p>
          <a:p>
            <a:r>
              <a:rPr lang="tr-TR" sz="2000" dirty="0" smtClean="0"/>
              <a:t>Ağ bilgisayarları</a:t>
            </a:r>
          </a:p>
          <a:p>
            <a:r>
              <a:rPr lang="tr-TR" sz="2000" dirty="0" smtClean="0"/>
              <a:t>Kişisel bilgisayarlar</a:t>
            </a:r>
          </a:p>
          <a:p>
            <a:r>
              <a:rPr lang="tr-TR" sz="2000" dirty="0" smtClean="0"/>
              <a:t>Dizüstü bilgisayarlar</a:t>
            </a:r>
          </a:p>
          <a:p>
            <a:r>
              <a:rPr lang="tr-TR" sz="2000" dirty="0" smtClean="0"/>
              <a:t>P.D.</a:t>
            </a:r>
            <a:r>
              <a:rPr lang="tr-TR" sz="2000" dirty="0" err="1" smtClean="0"/>
              <a:t>A’lar</a:t>
            </a:r>
            <a:endParaRPr lang="tr-TR" sz="2000" dirty="0" smtClean="0"/>
          </a:p>
          <a:p>
            <a:endParaRPr lang="tr-TR" sz="2000" dirty="0"/>
          </a:p>
        </p:txBody>
      </p:sp>
      <p:pic>
        <p:nvPicPr>
          <p:cNvPr id="26626" name="Picture 2" descr="http://t2.gstatic.com/images?q=tbn:ANd9GcQEAY0WaLSQBOhEiBOgq74uwfXbjYy0mH615747RYTMPd6WkReq0Q"/>
          <p:cNvPicPr>
            <a:picLocks noChangeAspect="1" noChangeArrowheads="1"/>
          </p:cNvPicPr>
          <p:nvPr/>
        </p:nvPicPr>
        <p:blipFill>
          <a:blip r:embed="rId2" cstate="print"/>
          <a:srcRect/>
          <a:stretch>
            <a:fillRect/>
          </a:stretch>
        </p:blipFill>
        <p:spPr bwMode="auto">
          <a:xfrm>
            <a:off x="2483768" y="3501008"/>
            <a:ext cx="5553202" cy="228979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Ana Bilgisayarlar (</a:t>
            </a:r>
            <a:r>
              <a:rPr lang="tr-TR" sz="3000" dirty="0" err="1" smtClean="0"/>
              <a:t>Mainframe</a:t>
            </a:r>
            <a:r>
              <a:rPr lang="tr-TR" sz="3000" dirty="0" smtClean="0"/>
              <a:t>)</a:t>
            </a:r>
            <a:endParaRPr lang="tr-TR" sz="3000" dirty="0"/>
          </a:p>
        </p:txBody>
      </p:sp>
      <p:sp>
        <p:nvSpPr>
          <p:cNvPr id="3" name="2 İçerik Yer Tutucusu"/>
          <p:cNvSpPr>
            <a:spLocks noGrp="1"/>
          </p:cNvSpPr>
          <p:nvPr>
            <p:ph idx="1"/>
          </p:nvPr>
        </p:nvSpPr>
        <p:spPr/>
        <p:txBody>
          <a:bodyPr>
            <a:normAutofit/>
          </a:bodyPr>
          <a:lstStyle/>
          <a:p>
            <a:r>
              <a:rPr lang="tr-TR" sz="2000" dirty="0" smtClean="0"/>
              <a:t>Çok hızlı işlem yapma kapasitesine sahiptirler ancak oldukça büyük ve pahalıdırlar.</a:t>
            </a:r>
          </a:p>
          <a:p>
            <a:r>
              <a:rPr lang="tr-TR" sz="2000" dirty="0" smtClean="0"/>
              <a:t>Yüksek hız nedeni ile yüzlerce kullanıcı aynı anda işlem yapabilmektedir.</a:t>
            </a:r>
          </a:p>
          <a:p>
            <a:endParaRPr lang="tr-TR" sz="2000" dirty="0"/>
          </a:p>
        </p:txBody>
      </p:sp>
      <p:pic>
        <p:nvPicPr>
          <p:cNvPr id="25606" name="Picture 6" descr="http://www.daha.net/blog/wp-content/uploads/2010/10/VPS-540x310.jpg"/>
          <p:cNvPicPr>
            <a:picLocks noChangeAspect="1" noChangeArrowheads="1"/>
          </p:cNvPicPr>
          <p:nvPr/>
        </p:nvPicPr>
        <p:blipFill>
          <a:blip r:embed="rId2" cstate="print"/>
          <a:srcRect/>
          <a:stretch>
            <a:fillRect/>
          </a:stretch>
        </p:blipFill>
        <p:spPr bwMode="auto">
          <a:xfrm>
            <a:off x="1619672" y="3356992"/>
            <a:ext cx="5143500" cy="29527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Ana Bilgisayarlar</a:t>
            </a:r>
            <a:endParaRPr lang="tr-TR" sz="3000" dirty="0"/>
          </a:p>
        </p:txBody>
      </p:sp>
      <p:sp>
        <p:nvSpPr>
          <p:cNvPr id="3" name="2 İçerik Yer Tutucusu"/>
          <p:cNvSpPr>
            <a:spLocks noGrp="1"/>
          </p:cNvSpPr>
          <p:nvPr>
            <p:ph idx="1"/>
          </p:nvPr>
        </p:nvSpPr>
        <p:spPr>
          <a:xfrm>
            <a:off x="457200" y="1935480"/>
            <a:ext cx="8363272" cy="4389120"/>
          </a:xfrm>
        </p:spPr>
        <p:txBody>
          <a:bodyPr>
            <a:normAutofit/>
          </a:bodyPr>
          <a:lstStyle/>
          <a:p>
            <a:r>
              <a:rPr lang="tr-TR" sz="2000" dirty="0" smtClean="0"/>
              <a:t>Ana bilgisayara bağlı çalışan kullanıcı Terminal adı verilen bilgisayar kullanmaktadır.</a:t>
            </a:r>
          </a:p>
          <a:p>
            <a:r>
              <a:rPr lang="tr-TR" sz="2000" i="1" dirty="0" err="1" smtClean="0">
                <a:solidFill>
                  <a:srgbClr val="FF0000"/>
                </a:solidFill>
              </a:rPr>
              <a:t>Dumb</a:t>
            </a:r>
            <a:r>
              <a:rPr lang="tr-TR" sz="2000" i="1" dirty="0" smtClean="0">
                <a:solidFill>
                  <a:srgbClr val="FF0000"/>
                </a:solidFill>
              </a:rPr>
              <a:t> Terminal : </a:t>
            </a:r>
            <a:r>
              <a:rPr lang="tr-TR" sz="2000" dirty="0" smtClean="0"/>
              <a:t>Tümüyle ana bilgisayara bağımlı bilgisayardır. Sadece monitör ve klavyeden oluşmaktadır.</a:t>
            </a:r>
          </a:p>
          <a:p>
            <a:r>
              <a:rPr lang="tr-TR" sz="2000" i="1" dirty="0" err="1" smtClean="0">
                <a:solidFill>
                  <a:srgbClr val="FF0000"/>
                </a:solidFill>
              </a:rPr>
              <a:t>Intelligent</a:t>
            </a:r>
            <a:r>
              <a:rPr lang="tr-TR" sz="2000" i="1" dirty="0" smtClean="0">
                <a:solidFill>
                  <a:srgbClr val="FF0000"/>
                </a:solidFill>
              </a:rPr>
              <a:t> Terminal: </a:t>
            </a:r>
            <a:r>
              <a:rPr lang="tr-TR" sz="2000" dirty="0" smtClean="0"/>
              <a:t>Ana bilgisayar’a oluşturulan yerel ağ ile bağlı bilgisayarlardır.Kullanıcılar ana bilgisayardan bağımsız çalışma imkanına sahiptir.</a:t>
            </a:r>
          </a:p>
        </p:txBody>
      </p:sp>
      <p:sp>
        <p:nvSpPr>
          <p:cNvPr id="24578" name="AutoShape 2" descr="http://t0.gstatic.com/images?q=tbn:ANd9GcSy5Fw4nqUOai7p1GS73nNGX9Y9qFZOJ_Gc2vyq5p9GTTCoInIA-g"/>
          <p:cNvSpPr>
            <a:spLocks noChangeAspect="1" noChangeArrowheads="1"/>
          </p:cNvSpPr>
          <p:nvPr/>
        </p:nvSpPr>
        <p:spPr bwMode="auto">
          <a:xfrm>
            <a:off x="63500" y="-136525"/>
            <a:ext cx="2495550" cy="1828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4582" name="Picture 6" descr="http://t3.gstatic.com/images?q=tbn:ANd9GcQNZMfeUzGLcfE2D7MPDP3UbxzuAz-OFyaLGJ-Ax_Wyux7Rtgi4"/>
          <p:cNvPicPr>
            <a:picLocks noChangeAspect="1" noChangeArrowheads="1"/>
          </p:cNvPicPr>
          <p:nvPr/>
        </p:nvPicPr>
        <p:blipFill>
          <a:blip r:embed="rId2" cstate="print"/>
          <a:srcRect/>
          <a:stretch>
            <a:fillRect/>
          </a:stretch>
        </p:blipFill>
        <p:spPr bwMode="auto">
          <a:xfrm>
            <a:off x="2699792" y="4167082"/>
            <a:ext cx="2952328" cy="2583288"/>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Ağ Bilgisayarları</a:t>
            </a:r>
            <a:endParaRPr lang="tr-TR" sz="3000" dirty="0"/>
          </a:p>
        </p:txBody>
      </p:sp>
      <p:sp>
        <p:nvSpPr>
          <p:cNvPr id="3" name="2 İçerik Yer Tutucusu"/>
          <p:cNvSpPr>
            <a:spLocks noGrp="1"/>
          </p:cNvSpPr>
          <p:nvPr>
            <p:ph idx="1"/>
          </p:nvPr>
        </p:nvSpPr>
        <p:spPr/>
        <p:txBody>
          <a:bodyPr>
            <a:normAutofit/>
          </a:bodyPr>
          <a:lstStyle/>
          <a:p>
            <a:r>
              <a:rPr lang="tr-TR" sz="2000" dirty="0" smtClean="0"/>
              <a:t>Çok sayıda kişisel bilgisayarın bir yerel ağ ile birbirine bağlanması ve yerel ağ’ın “Server”(Yönetici Bilgisayar) tarafından kontrol edilmesi olarak tanımlanabilir. </a:t>
            </a:r>
            <a:endParaRPr lang="tr-TR" sz="2000" dirty="0"/>
          </a:p>
        </p:txBody>
      </p:sp>
      <p:pic>
        <p:nvPicPr>
          <p:cNvPr id="23554" name="Picture 2" descr="http://t2.gstatic.com/images?q=tbn:ANd9GcRXZK7wES2qzoZynASBTryGxBDhU21HaOQYaf9Es3pW70GDYKLCaw"/>
          <p:cNvPicPr>
            <a:picLocks noChangeAspect="1" noChangeArrowheads="1"/>
          </p:cNvPicPr>
          <p:nvPr/>
        </p:nvPicPr>
        <p:blipFill>
          <a:blip r:embed="rId2" cstate="print"/>
          <a:srcRect/>
          <a:stretch>
            <a:fillRect/>
          </a:stretch>
        </p:blipFill>
        <p:spPr bwMode="auto">
          <a:xfrm>
            <a:off x="2123728" y="3284984"/>
            <a:ext cx="3789372" cy="28083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Kişisel Bilgisayarlar (PC)</a:t>
            </a:r>
            <a:endParaRPr lang="tr-TR" sz="3000" dirty="0"/>
          </a:p>
        </p:txBody>
      </p:sp>
      <p:sp>
        <p:nvSpPr>
          <p:cNvPr id="3" name="2 İçerik Yer Tutucusu"/>
          <p:cNvSpPr>
            <a:spLocks noGrp="1"/>
          </p:cNvSpPr>
          <p:nvPr>
            <p:ph idx="1"/>
          </p:nvPr>
        </p:nvSpPr>
        <p:spPr>
          <a:xfrm>
            <a:off x="467544" y="2468880"/>
            <a:ext cx="2602632" cy="4389120"/>
          </a:xfrm>
        </p:spPr>
        <p:txBody>
          <a:bodyPr>
            <a:normAutofit/>
          </a:bodyPr>
          <a:lstStyle/>
          <a:p>
            <a:r>
              <a:rPr lang="tr-TR" sz="2000" dirty="0" smtClean="0"/>
              <a:t>Daha çok küçük işletmelerde ve evlerde kullanıldığı için PC adını almıştır. </a:t>
            </a:r>
            <a:endParaRPr lang="tr-TR" sz="2000" dirty="0"/>
          </a:p>
        </p:txBody>
      </p:sp>
      <p:pic>
        <p:nvPicPr>
          <p:cNvPr id="22530" name="Picture 2" descr="http://www.complush.com/wp-content/uploads/2011/03/personal_computer_desktop.jpg"/>
          <p:cNvPicPr>
            <a:picLocks noChangeAspect="1" noChangeArrowheads="1"/>
          </p:cNvPicPr>
          <p:nvPr/>
        </p:nvPicPr>
        <p:blipFill>
          <a:blip r:embed="rId2" cstate="print"/>
          <a:srcRect/>
          <a:stretch>
            <a:fillRect/>
          </a:stretch>
        </p:blipFill>
        <p:spPr bwMode="auto">
          <a:xfrm>
            <a:off x="4211960" y="2060848"/>
            <a:ext cx="3416449" cy="38003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Dizüstü Bilgisayarlar (</a:t>
            </a:r>
            <a:r>
              <a:rPr lang="tr-TR" sz="3000" dirty="0" err="1" smtClean="0"/>
              <a:t>Portable</a:t>
            </a:r>
            <a:r>
              <a:rPr lang="tr-TR" sz="3000" dirty="0" smtClean="0"/>
              <a:t> </a:t>
            </a:r>
            <a:r>
              <a:rPr lang="tr-TR" sz="3000" dirty="0" err="1" smtClean="0"/>
              <a:t>Computers</a:t>
            </a:r>
            <a:r>
              <a:rPr lang="tr-TR" sz="3000" dirty="0" smtClean="0"/>
              <a:t>)</a:t>
            </a:r>
            <a:endParaRPr lang="tr-TR" sz="3000" dirty="0"/>
          </a:p>
        </p:txBody>
      </p:sp>
      <p:sp>
        <p:nvSpPr>
          <p:cNvPr id="3" name="2 İçerik Yer Tutucusu"/>
          <p:cNvSpPr>
            <a:spLocks noGrp="1"/>
          </p:cNvSpPr>
          <p:nvPr>
            <p:ph idx="1"/>
          </p:nvPr>
        </p:nvSpPr>
        <p:spPr/>
        <p:txBody>
          <a:bodyPr>
            <a:normAutofit/>
          </a:bodyPr>
          <a:lstStyle/>
          <a:p>
            <a:r>
              <a:rPr lang="tr-TR" sz="2000" dirty="0" smtClean="0"/>
              <a:t>Taşınabilir bilgisayarlardır.2 farklı çeşidi bulunmaktadır.</a:t>
            </a:r>
          </a:p>
          <a:p>
            <a:pPr>
              <a:buNone/>
            </a:pPr>
            <a:r>
              <a:rPr lang="tr-TR" sz="2000" i="1" dirty="0" smtClean="0"/>
              <a:t>Notebook  </a:t>
            </a:r>
            <a:r>
              <a:rPr lang="tr-TR" sz="2000" i="1" dirty="0" err="1" smtClean="0"/>
              <a:t>Computers</a:t>
            </a:r>
            <a:r>
              <a:rPr lang="tr-TR" sz="2000" i="1" dirty="0" smtClean="0"/>
              <a:t>: </a:t>
            </a:r>
            <a:r>
              <a:rPr lang="tr-TR" sz="2000" dirty="0" smtClean="0"/>
              <a:t>Laptop olarak bilinmektedir.</a:t>
            </a:r>
          </a:p>
          <a:p>
            <a:r>
              <a:rPr lang="tr-TR" sz="2000" dirty="0" smtClean="0"/>
              <a:t>En büyük avantajları </a:t>
            </a:r>
            <a:r>
              <a:rPr lang="tr-TR" sz="2000" dirty="0" err="1" smtClean="0"/>
              <a:t>sarj</a:t>
            </a:r>
            <a:r>
              <a:rPr lang="tr-TR" sz="2000" dirty="0" smtClean="0"/>
              <a:t> edilebilmeleridir.</a:t>
            </a:r>
          </a:p>
          <a:p>
            <a:pPr>
              <a:buNone/>
            </a:pPr>
            <a:endParaRPr lang="tr-TR" sz="2000" dirty="0" smtClean="0"/>
          </a:p>
          <a:p>
            <a:pPr>
              <a:buNone/>
            </a:pPr>
            <a:r>
              <a:rPr lang="tr-TR" sz="2000" i="1" dirty="0" err="1" smtClean="0"/>
              <a:t>Palmtops</a:t>
            </a:r>
            <a:r>
              <a:rPr lang="tr-TR" sz="2000" i="1" dirty="0" smtClean="0"/>
              <a:t>: </a:t>
            </a:r>
            <a:r>
              <a:rPr lang="tr-TR" sz="2000" dirty="0" smtClean="0"/>
              <a:t>Avuç içine sığmaktadırlar. Boyutuna oranla sahip oldukları güç ve performans oldukça yüksektir.</a:t>
            </a:r>
          </a:p>
          <a:p>
            <a:pPr>
              <a:buNone/>
            </a:pPr>
            <a:endParaRPr lang="tr-TR" sz="2000" dirty="0" smtClean="0"/>
          </a:p>
        </p:txBody>
      </p:sp>
      <p:pic>
        <p:nvPicPr>
          <p:cNvPr id="21506" name="Picture 2" descr="http://www.uruninceleme.com/wp-content/uploads/lenovo_ideapad.jpg"/>
          <p:cNvPicPr>
            <a:picLocks noChangeAspect="1" noChangeArrowheads="1"/>
          </p:cNvPicPr>
          <p:nvPr/>
        </p:nvPicPr>
        <p:blipFill>
          <a:blip r:embed="rId2" cstate="print"/>
          <a:srcRect/>
          <a:stretch>
            <a:fillRect/>
          </a:stretch>
        </p:blipFill>
        <p:spPr bwMode="auto">
          <a:xfrm>
            <a:off x="1979712" y="4221088"/>
            <a:ext cx="4762500" cy="21717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714</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Akış</vt:lpstr>
      <vt:lpstr>BİLGİ TEKNOLOJİLERİ</vt:lpstr>
      <vt:lpstr>Donanım, Yazılım ve Bilgi Teknolojileri(BT)</vt:lpstr>
      <vt:lpstr>Donanım(Hardware)</vt:lpstr>
      <vt:lpstr>Bilgisayar Türleri</vt:lpstr>
      <vt:lpstr>Ana Bilgisayarlar (Mainframe)</vt:lpstr>
      <vt:lpstr>Ana Bilgisayarlar</vt:lpstr>
      <vt:lpstr>Ağ Bilgisayarları</vt:lpstr>
      <vt:lpstr>Kişisel Bilgisayarlar (PC)</vt:lpstr>
      <vt:lpstr>Dizüstü Bilgisayarlar (Portable Computers)</vt:lpstr>
      <vt:lpstr>P.D.A. (Personal Dijital Assistant)</vt:lpstr>
      <vt:lpstr>Kişisel Bilgisayarın Temel Parçaları</vt:lpstr>
      <vt:lpstr>Kişisel Bilgisayarın Temel Parçaları</vt:lpstr>
      <vt:lpstr>Kişisel Bilgisayarın Temel Parçaları</vt:lpstr>
      <vt:lpstr>Kişisel Bilgisayarın Temel Parçaları</vt:lpstr>
      <vt:lpstr>Bilgisayarın gücünü etkileyen etkenler</vt:lpstr>
      <vt:lpstr>DONANIM</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TEKNOLOJİLERİ KAVRAMLARI</dc:title>
  <dc:creator>senay</dc:creator>
  <cp:lastModifiedBy>ben</cp:lastModifiedBy>
  <cp:revision>41</cp:revision>
  <dcterms:created xsi:type="dcterms:W3CDTF">2012-10-17T16:06:16Z</dcterms:created>
  <dcterms:modified xsi:type="dcterms:W3CDTF">2015-10-08T13:08:37Z</dcterms:modified>
</cp:coreProperties>
</file>