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9" r:id="rId2"/>
    <p:sldId id="296" r:id="rId3"/>
    <p:sldId id="257" r:id="rId4"/>
    <p:sldId id="351" r:id="rId5"/>
    <p:sldId id="370" r:id="rId6"/>
    <p:sldId id="353" r:id="rId7"/>
    <p:sldId id="350" r:id="rId8"/>
    <p:sldId id="354" r:id="rId9"/>
    <p:sldId id="355" r:id="rId10"/>
    <p:sldId id="356" r:id="rId11"/>
    <p:sldId id="371" r:id="rId12"/>
    <p:sldId id="372" r:id="rId13"/>
    <p:sldId id="373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80" r:id="rId24"/>
    <p:sldId id="381" r:id="rId25"/>
    <p:sldId id="374" r:id="rId26"/>
    <p:sldId id="375" r:id="rId27"/>
    <p:sldId id="376" r:id="rId28"/>
    <p:sldId id="382" r:id="rId29"/>
    <p:sldId id="377" r:id="rId30"/>
    <p:sldId id="378" r:id="rId31"/>
    <p:sldId id="379" r:id="rId32"/>
    <p:sldId id="383" r:id="rId33"/>
    <p:sldId id="384" r:id="rId34"/>
    <p:sldId id="385" r:id="rId35"/>
    <p:sldId id="386" r:id="rId36"/>
    <p:sldId id="389" r:id="rId37"/>
    <p:sldId id="3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80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8734" autoAdjust="0"/>
  </p:normalViewPr>
  <p:slideViewPr>
    <p:cSldViewPr>
      <p:cViewPr>
        <p:scale>
          <a:sx n="66" d="100"/>
          <a:sy n="66" d="100"/>
        </p:scale>
        <p:origin x="-148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043614918505564"/>
          <c:y val="5.1400554097404488E-2"/>
          <c:w val="0.79141797090178534"/>
          <c:h val="0.6992627952755906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Absorbance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650951038527592"/>
                  <c:y val="-5.140044994375703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>
                      <a:latin typeface="Cambria Math" pitchFamily="18" charset="0"/>
                      <a:ea typeface="Cambria Math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Sheet1!$A$2:$A$6</c:f>
              <c:numCache>
                <c:formatCode>General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0.12000000000000001</c:v>
                </c:pt>
                <c:pt idx="1">
                  <c:v>0.27</c:v>
                </c:pt>
                <c:pt idx="2">
                  <c:v>0.41000000000000003</c:v>
                </c:pt>
                <c:pt idx="3">
                  <c:v>0.55000000000000004</c:v>
                </c:pt>
                <c:pt idx="4">
                  <c:v>0.69000000000000017</c:v>
                </c:pt>
              </c:numCache>
            </c:numRef>
          </c:yVal>
        </c:ser>
        <c:dLbls/>
        <c:axId val="44552576"/>
        <c:axId val="44554496"/>
      </c:scatterChart>
      <c:valAx>
        <c:axId val="44552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Concentration (M)</a:t>
                </a:r>
              </a:p>
            </c:rich>
          </c:tx>
          <c:layout>
            <c:manualLayout>
              <c:xMode val="edge"/>
              <c:yMode val="edge"/>
              <c:x val="0.34718981886523448"/>
              <c:y val="0.89593733595800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554496"/>
        <c:crosses val="autoZero"/>
        <c:crossBetween val="midCat"/>
        <c:majorUnit val="0.1"/>
      </c:valAx>
      <c:valAx>
        <c:axId val="445544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Absorbance</a:t>
                </a:r>
              </a:p>
            </c:rich>
          </c:tx>
          <c:layout>
            <c:manualLayout>
              <c:xMode val="edge"/>
              <c:yMode val="edge"/>
              <c:x val="0"/>
              <c:y val="0.282443897637795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55257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250F9-A176-40B2-9717-21FE156E1D8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4F0911-7043-46BE-8413-DA3796A4620E}">
      <dgm:prSet phldrT="[Text]" custT="1"/>
      <dgm:spPr/>
      <dgm:t>
        <a:bodyPr/>
        <a:lstStyle/>
        <a:p>
          <a:r>
            <a:rPr lang="en-US" sz="2400" dirty="0" smtClean="0"/>
            <a:t>1</a:t>
          </a:r>
          <a:endParaRPr lang="en-US" sz="2400" dirty="0"/>
        </a:p>
      </dgm:t>
    </dgm:pt>
    <dgm:pt modelId="{73901E21-638B-4710-976A-DD956BB46E60}" type="parTrans" cxnId="{BBDF98D4-EBCD-486F-9822-8D9E5E925318}">
      <dgm:prSet/>
      <dgm:spPr/>
      <dgm:t>
        <a:bodyPr/>
        <a:lstStyle/>
        <a:p>
          <a:endParaRPr lang="en-US" sz="2400"/>
        </a:p>
      </dgm:t>
    </dgm:pt>
    <dgm:pt modelId="{D659742F-3D22-43B2-BC4C-5B79E5BEF9CC}" type="sibTrans" cxnId="{BBDF98D4-EBCD-486F-9822-8D9E5E925318}">
      <dgm:prSet/>
      <dgm:spPr/>
      <dgm:t>
        <a:bodyPr/>
        <a:lstStyle/>
        <a:p>
          <a:endParaRPr lang="en-US" sz="2400"/>
        </a:p>
      </dgm:t>
    </dgm:pt>
    <dgm:pt modelId="{92FAF0C2-C356-46DE-AEB9-341A9869EA56}">
      <dgm:prSet phldrT="[Text]" custT="1"/>
      <dgm:spPr/>
      <dgm:t>
        <a:bodyPr/>
        <a:lstStyle/>
        <a:p>
          <a:r>
            <a:rPr lang="en-US" sz="2400" dirty="0" smtClean="0"/>
            <a:t>Real limitations</a:t>
          </a:r>
          <a:endParaRPr lang="en-US" sz="2400" dirty="0"/>
        </a:p>
      </dgm:t>
    </dgm:pt>
    <dgm:pt modelId="{AEDB88BD-2EF2-4129-AB83-5B8BF4B5ADF1}" type="parTrans" cxnId="{6D8C3B36-5E69-4557-B577-CE3D8A71BDD2}">
      <dgm:prSet/>
      <dgm:spPr/>
      <dgm:t>
        <a:bodyPr/>
        <a:lstStyle/>
        <a:p>
          <a:endParaRPr lang="en-US" sz="2400"/>
        </a:p>
      </dgm:t>
    </dgm:pt>
    <dgm:pt modelId="{2F4AC66F-FCE0-4478-B24F-679D4CBF9DB2}" type="sibTrans" cxnId="{6D8C3B36-5E69-4557-B577-CE3D8A71BDD2}">
      <dgm:prSet/>
      <dgm:spPr/>
      <dgm:t>
        <a:bodyPr/>
        <a:lstStyle/>
        <a:p>
          <a:endParaRPr lang="en-US" sz="2400"/>
        </a:p>
      </dgm:t>
    </dgm:pt>
    <dgm:pt modelId="{B529E888-7DE3-46B5-BE78-40EF1172BBF4}">
      <dgm:prSet phldrT="[Text]" custT="1"/>
      <dgm:spPr/>
      <dgm:t>
        <a:bodyPr/>
        <a:lstStyle/>
        <a:p>
          <a:r>
            <a:rPr lang="en-US" sz="2400" dirty="0" smtClean="0"/>
            <a:t>2</a:t>
          </a:r>
          <a:endParaRPr lang="en-US" sz="2400" dirty="0"/>
        </a:p>
      </dgm:t>
    </dgm:pt>
    <dgm:pt modelId="{E23D3379-CCA2-4F1A-947B-55D84B3FF236}" type="parTrans" cxnId="{BF6566A1-6F8B-4373-B26F-5A75939E2165}">
      <dgm:prSet/>
      <dgm:spPr/>
      <dgm:t>
        <a:bodyPr/>
        <a:lstStyle/>
        <a:p>
          <a:endParaRPr lang="en-US" sz="2400"/>
        </a:p>
      </dgm:t>
    </dgm:pt>
    <dgm:pt modelId="{CC71EB82-6E0D-41B3-98BB-7982920E221C}" type="sibTrans" cxnId="{BF6566A1-6F8B-4373-B26F-5A75939E2165}">
      <dgm:prSet/>
      <dgm:spPr/>
      <dgm:t>
        <a:bodyPr/>
        <a:lstStyle/>
        <a:p>
          <a:endParaRPr lang="en-US" sz="2400"/>
        </a:p>
      </dgm:t>
    </dgm:pt>
    <dgm:pt modelId="{5E2A22E8-10A6-46E0-902E-5A7C78431153}">
      <dgm:prSet phldrT="[Text]" custT="1"/>
      <dgm:spPr/>
      <dgm:t>
        <a:bodyPr/>
        <a:lstStyle/>
        <a:p>
          <a:r>
            <a:rPr lang="en-US" altLang="zh-TW" sz="2400" smtClean="0">
              <a:ea typeface="新細明體" charset="-120"/>
            </a:rPr>
            <a:t>Chemical deviations</a:t>
          </a:r>
          <a:endParaRPr lang="en-US" sz="2400" dirty="0"/>
        </a:p>
      </dgm:t>
    </dgm:pt>
    <dgm:pt modelId="{D165B570-F45D-427E-A678-4224A789B0A3}" type="parTrans" cxnId="{78FFA2C3-6844-4336-9A65-5D0E246062EF}">
      <dgm:prSet/>
      <dgm:spPr/>
      <dgm:t>
        <a:bodyPr/>
        <a:lstStyle/>
        <a:p>
          <a:endParaRPr lang="en-US" sz="2400"/>
        </a:p>
      </dgm:t>
    </dgm:pt>
    <dgm:pt modelId="{66B0890C-7207-43FF-9366-AFC8E2D8E24B}" type="sibTrans" cxnId="{78FFA2C3-6844-4336-9A65-5D0E246062EF}">
      <dgm:prSet/>
      <dgm:spPr/>
      <dgm:t>
        <a:bodyPr/>
        <a:lstStyle/>
        <a:p>
          <a:endParaRPr lang="en-US" sz="2400"/>
        </a:p>
      </dgm:t>
    </dgm:pt>
    <dgm:pt modelId="{6D4D45FA-F67A-4E22-A7E6-239A67F1DF76}">
      <dgm:prSet phldrT="[Text]" custT="1"/>
      <dgm:spPr/>
      <dgm:t>
        <a:bodyPr/>
        <a:lstStyle/>
        <a:p>
          <a:r>
            <a:rPr lang="en-US" sz="2400" dirty="0" smtClean="0"/>
            <a:t>3</a:t>
          </a:r>
          <a:endParaRPr lang="en-US" sz="2400" dirty="0"/>
        </a:p>
      </dgm:t>
    </dgm:pt>
    <dgm:pt modelId="{BEE81A83-EA25-4A00-BE0F-B000BA236015}" type="parTrans" cxnId="{F40462C0-CE45-42F0-957A-AE852FFC7382}">
      <dgm:prSet/>
      <dgm:spPr/>
      <dgm:t>
        <a:bodyPr/>
        <a:lstStyle/>
        <a:p>
          <a:endParaRPr lang="en-US" sz="2400"/>
        </a:p>
      </dgm:t>
    </dgm:pt>
    <dgm:pt modelId="{A4FECF3B-B976-4A27-8252-89436768B0E5}" type="sibTrans" cxnId="{F40462C0-CE45-42F0-957A-AE852FFC7382}">
      <dgm:prSet/>
      <dgm:spPr/>
      <dgm:t>
        <a:bodyPr/>
        <a:lstStyle/>
        <a:p>
          <a:endParaRPr lang="en-US" sz="2400"/>
        </a:p>
      </dgm:t>
    </dgm:pt>
    <dgm:pt modelId="{92075B63-8FF5-4917-B50D-D728ECF6851D}">
      <dgm:prSet phldrT="[Text]" custT="1"/>
      <dgm:spPr/>
      <dgm:t>
        <a:bodyPr/>
        <a:lstStyle/>
        <a:p>
          <a:r>
            <a:rPr lang="en-US" sz="2400" dirty="0" smtClean="0"/>
            <a:t>Instrumental deviations</a:t>
          </a:r>
          <a:endParaRPr lang="en-US" sz="2400" dirty="0"/>
        </a:p>
      </dgm:t>
    </dgm:pt>
    <dgm:pt modelId="{5A76BB96-882E-415A-8F2A-8EFBC6BECB56}" type="parTrans" cxnId="{26D2F8CE-72BA-42D7-B489-676CA10A7B63}">
      <dgm:prSet/>
      <dgm:spPr/>
      <dgm:t>
        <a:bodyPr/>
        <a:lstStyle/>
        <a:p>
          <a:endParaRPr lang="en-US" sz="2400"/>
        </a:p>
      </dgm:t>
    </dgm:pt>
    <dgm:pt modelId="{95E3B8A7-87C1-49A1-A136-B2DF5DE2CD91}" type="sibTrans" cxnId="{26D2F8CE-72BA-42D7-B489-676CA10A7B63}">
      <dgm:prSet/>
      <dgm:spPr/>
      <dgm:t>
        <a:bodyPr/>
        <a:lstStyle/>
        <a:p>
          <a:endParaRPr lang="en-US" sz="2400"/>
        </a:p>
      </dgm:t>
    </dgm:pt>
    <dgm:pt modelId="{B43504EA-0286-4666-AE0F-3CE570A2321F}" type="pres">
      <dgm:prSet presAssocID="{FAF250F9-A176-40B2-9717-21FE156E1D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415F8-29C4-4AB1-913C-6546D7F3319D}" type="pres">
      <dgm:prSet presAssocID="{694F0911-7043-46BE-8413-DA3796A4620E}" presName="composite" presStyleCnt="0"/>
      <dgm:spPr/>
    </dgm:pt>
    <dgm:pt modelId="{1DE40B36-0F5D-4F1C-9F1E-9BD9374C0305}" type="pres">
      <dgm:prSet presAssocID="{694F0911-7043-46BE-8413-DA3796A462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C4969-8394-4D49-AB7B-05BD405C2C09}" type="pres">
      <dgm:prSet presAssocID="{694F0911-7043-46BE-8413-DA3796A4620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48722-0599-4FAE-BF73-52CD80E633A1}" type="pres">
      <dgm:prSet presAssocID="{D659742F-3D22-43B2-BC4C-5B79E5BEF9CC}" presName="sp" presStyleCnt="0"/>
      <dgm:spPr/>
    </dgm:pt>
    <dgm:pt modelId="{B1B00B70-EBDF-42A8-95FB-98987901F227}" type="pres">
      <dgm:prSet presAssocID="{B529E888-7DE3-46B5-BE78-40EF1172BBF4}" presName="composite" presStyleCnt="0"/>
      <dgm:spPr/>
    </dgm:pt>
    <dgm:pt modelId="{807931FF-6A26-44D7-BA5C-77271B58BF07}" type="pres">
      <dgm:prSet presAssocID="{B529E888-7DE3-46B5-BE78-40EF1172BB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20155-A132-4005-BFB2-9B4928FB3F80}" type="pres">
      <dgm:prSet presAssocID="{B529E888-7DE3-46B5-BE78-40EF1172BB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0A377-0459-4B5C-8387-A3B310167B44}" type="pres">
      <dgm:prSet presAssocID="{CC71EB82-6E0D-41B3-98BB-7982920E221C}" presName="sp" presStyleCnt="0"/>
      <dgm:spPr/>
    </dgm:pt>
    <dgm:pt modelId="{BE5537D9-A436-4EE3-BF99-BD277CE050AF}" type="pres">
      <dgm:prSet presAssocID="{6D4D45FA-F67A-4E22-A7E6-239A67F1DF76}" presName="composite" presStyleCnt="0"/>
      <dgm:spPr/>
    </dgm:pt>
    <dgm:pt modelId="{868C865A-A75D-4951-BCC8-394E55ADF1A5}" type="pres">
      <dgm:prSet presAssocID="{6D4D45FA-F67A-4E22-A7E6-239A67F1DF7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1D0F3-10BD-4D09-A3A6-A4973E459B47}" type="pres">
      <dgm:prSet presAssocID="{6D4D45FA-F67A-4E22-A7E6-239A67F1DF7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01436-5D95-42FF-8B6F-D36ACEF42F13}" type="presOf" srcId="{92FAF0C2-C356-46DE-AEB9-341A9869EA56}" destId="{858C4969-8394-4D49-AB7B-05BD405C2C09}" srcOrd="0" destOrd="0" presId="urn:microsoft.com/office/officeart/2005/8/layout/chevron2"/>
    <dgm:cxn modelId="{78FFA2C3-6844-4336-9A65-5D0E246062EF}" srcId="{B529E888-7DE3-46B5-BE78-40EF1172BBF4}" destId="{5E2A22E8-10A6-46E0-902E-5A7C78431153}" srcOrd="0" destOrd="0" parTransId="{D165B570-F45D-427E-A678-4224A789B0A3}" sibTransId="{66B0890C-7207-43FF-9366-AFC8E2D8E24B}"/>
    <dgm:cxn modelId="{BBDF98D4-EBCD-486F-9822-8D9E5E925318}" srcId="{FAF250F9-A176-40B2-9717-21FE156E1D88}" destId="{694F0911-7043-46BE-8413-DA3796A4620E}" srcOrd="0" destOrd="0" parTransId="{73901E21-638B-4710-976A-DD956BB46E60}" sibTransId="{D659742F-3D22-43B2-BC4C-5B79E5BEF9CC}"/>
    <dgm:cxn modelId="{80387EAC-5FFF-4AEA-8324-C60C3F330959}" type="presOf" srcId="{6D4D45FA-F67A-4E22-A7E6-239A67F1DF76}" destId="{868C865A-A75D-4951-BCC8-394E55ADF1A5}" srcOrd="0" destOrd="0" presId="urn:microsoft.com/office/officeart/2005/8/layout/chevron2"/>
    <dgm:cxn modelId="{72E4AD1C-B247-4060-ACA0-E9221DC536A1}" type="presOf" srcId="{694F0911-7043-46BE-8413-DA3796A4620E}" destId="{1DE40B36-0F5D-4F1C-9F1E-9BD9374C0305}" srcOrd="0" destOrd="0" presId="urn:microsoft.com/office/officeart/2005/8/layout/chevron2"/>
    <dgm:cxn modelId="{8915A919-7033-4AB0-8772-5D10E8C3215C}" type="presOf" srcId="{B529E888-7DE3-46B5-BE78-40EF1172BBF4}" destId="{807931FF-6A26-44D7-BA5C-77271B58BF07}" srcOrd="0" destOrd="0" presId="urn:microsoft.com/office/officeart/2005/8/layout/chevron2"/>
    <dgm:cxn modelId="{26D2F8CE-72BA-42D7-B489-676CA10A7B63}" srcId="{6D4D45FA-F67A-4E22-A7E6-239A67F1DF76}" destId="{92075B63-8FF5-4917-B50D-D728ECF6851D}" srcOrd="0" destOrd="0" parTransId="{5A76BB96-882E-415A-8F2A-8EFBC6BECB56}" sibTransId="{95E3B8A7-87C1-49A1-A136-B2DF5DE2CD91}"/>
    <dgm:cxn modelId="{F40462C0-CE45-42F0-957A-AE852FFC7382}" srcId="{FAF250F9-A176-40B2-9717-21FE156E1D88}" destId="{6D4D45FA-F67A-4E22-A7E6-239A67F1DF76}" srcOrd="2" destOrd="0" parTransId="{BEE81A83-EA25-4A00-BE0F-B000BA236015}" sibTransId="{A4FECF3B-B976-4A27-8252-89436768B0E5}"/>
    <dgm:cxn modelId="{E711E0DD-9936-4FBE-87A9-8B3BB7C52849}" type="presOf" srcId="{92075B63-8FF5-4917-B50D-D728ECF6851D}" destId="{10E1D0F3-10BD-4D09-A3A6-A4973E459B47}" srcOrd="0" destOrd="0" presId="urn:microsoft.com/office/officeart/2005/8/layout/chevron2"/>
    <dgm:cxn modelId="{0F919CD1-6E68-4A78-8BDC-E4009B645DB9}" type="presOf" srcId="{FAF250F9-A176-40B2-9717-21FE156E1D88}" destId="{B43504EA-0286-4666-AE0F-3CE570A2321F}" srcOrd="0" destOrd="0" presId="urn:microsoft.com/office/officeart/2005/8/layout/chevron2"/>
    <dgm:cxn modelId="{BF6566A1-6F8B-4373-B26F-5A75939E2165}" srcId="{FAF250F9-A176-40B2-9717-21FE156E1D88}" destId="{B529E888-7DE3-46B5-BE78-40EF1172BBF4}" srcOrd="1" destOrd="0" parTransId="{E23D3379-CCA2-4F1A-947B-55D84B3FF236}" sibTransId="{CC71EB82-6E0D-41B3-98BB-7982920E221C}"/>
    <dgm:cxn modelId="{6D8C3B36-5E69-4557-B577-CE3D8A71BDD2}" srcId="{694F0911-7043-46BE-8413-DA3796A4620E}" destId="{92FAF0C2-C356-46DE-AEB9-341A9869EA56}" srcOrd="0" destOrd="0" parTransId="{AEDB88BD-2EF2-4129-AB83-5B8BF4B5ADF1}" sibTransId="{2F4AC66F-FCE0-4478-B24F-679D4CBF9DB2}"/>
    <dgm:cxn modelId="{FD4A5E41-7D66-46D5-B796-60DC53AC671C}" type="presOf" srcId="{5E2A22E8-10A6-46E0-902E-5A7C78431153}" destId="{3C420155-A132-4005-BFB2-9B4928FB3F80}" srcOrd="0" destOrd="0" presId="urn:microsoft.com/office/officeart/2005/8/layout/chevron2"/>
    <dgm:cxn modelId="{C45473B5-7944-49EB-AF97-76DBE5FEDCC4}" type="presParOf" srcId="{B43504EA-0286-4666-AE0F-3CE570A2321F}" destId="{A05415F8-29C4-4AB1-913C-6546D7F3319D}" srcOrd="0" destOrd="0" presId="urn:microsoft.com/office/officeart/2005/8/layout/chevron2"/>
    <dgm:cxn modelId="{2D4077BB-7B6A-44A7-A724-925F9DED6715}" type="presParOf" srcId="{A05415F8-29C4-4AB1-913C-6546D7F3319D}" destId="{1DE40B36-0F5D-4F1C-9F1E-9BD9374C0305}" srcOrd="0" destOrd="0" presId="urn:microsoft.com/office/officeart/2005/8/layout/chevron2"/>
    <dgm:cxn modelId="{6BB653F1-F2B4-4AAF-ADC2-DF3343E92D05}" type="presParOf" srcId="{A05415F8-29C4-4AB1-913C-6546D7F3319D}" destId="{858C4969-8394-4D49-AB7B-05BD405C2C09}" srcOrd="1" destOrd="0" presId="urn:microsoft.com/office/officeart/2005/8/layout/chevron2"/>
    <dgm:cxn modelId="{9654E193-61C0-4DF6-A93B-FC436673C8F2}" type="presParOf" srcId="{B43504EA-0286-4666-AE0F-3CE570A2321F}" destId="{4D648722-0599-4FAE-BF73-52CD80E633A1}" srcOrd="1" destOrd="0" presId="urn:microsoft.com/office/officeart/2005/8/layout/chevron2"/>
    <dgm:cxn modelId="{50F3B4AF-7A41-487F-BEDC-99A716030E28}" type="presParOf" srcId="{B43504EA-0286-4666-AE0F-3CE570A2321F}" destId="{B1B00B70-EBDF-42A8-95FB-98987901F227}" srcOrd="2" destOrd="0" presId="urn:microsoft.com/office/officeart/2005/8/layout/chevron2"/>
    <dgm:cxn modelId="{3889E4F9-E910-49B9-B186-B02C53D19058}" type="presParOf" srcId="{B1B00B70-EBDF-42A8-95FB-98987901F227}" destId="{807931FF-6A26-44D7-BA5C-77271B58BF07}" srcOrd="0" destOrd="0" presId="urn:microsoft.com/office/officeart/2005/8/layout/chevron2"/>
    <dgm:cxn modelId="{D8F5A239-B646-439F-BCAC-412890A5A59A}" type="presParOf" srcId="{B1B00B70-EBDF-42A8-95FB-98987901F227}" destId="{3C420155-A132-4005-BFB2-9B4928FB3F80}" srcOrd="1" destOrd="0" presId="urn:microsoft.com/office/officeart/2005/8/layout/chevron2"/>
    <dgm:cxn modelId="{ADF17A08-447B-4DE7-903A-F3D7ABAE0485}" type="presParOf" srcId="{B43504EA-0286-4666-AE0F-3CE570A2321F}" destId="{C4C0A377-0459-4B5C-8387-A3B310167B44}" srcOrd="3" destOrd="0" presId="urn:microsoft.com/office/officeart/2005/8/layout/chevron2"/>
    <dgm:cxn modelId="{AF7EFF15-5BD1-46D6-9BBE-60F7D856F30F}" type="presParOf" srcId="{B43504EA-0286-4666-AE0F-3CE570A2321F}" destId="{BE5537D9-A436-4EE3-BF99-BD277CE050AF}" srcOrd="4" destOrd="0" presId="urn:microsoft.com/office/officeart/2005/8/layout/chevron2"/>
    <dgm:cxn modelId="{7E1ADA31-706F-4B18-9CC0-5B5F6A972240}" type="presParOf" srcId="{BE5537D9-A436-4EE3-BF99-BD277CE050AF}" destId="{868C865A-A75D-4951-BCC8-394E55ADF1A5}" srcOrd="0" destOrd="0" presId="urn:microsoft.com/office/officeart/2005/8/layout/chevron2"/>
    <dgm:cxn modelId="{AF551315-D79B-4D0D-9FDC-BF408CCEB7C0}" type="presParOf" srcId="{BE5537D9-A436-4EE3-BF99-BD277CE050AF}" destId="{10E1D0F3-10BD-4D09-A3A6-A4973E459B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1D7D8-B420-4E26-9872-03FDF47FD6F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B4D597-BBBE-4A4D-92B1-814CEAF23E85}">
      <dgm:prSet phldrT="[Text]" custT="1"/>
      <dgm:spPr/>
      <dgm:t>
        <a:bodyPr/>
        <a:lstStyle/>
        <a:p>
          <a:r>
            <a:rPr lang="en-US" sz="2800" b="1" dirty="0" smtClean="0"/>
            <a:t>Wavelength Selectors</a:t>
          </a:r>
          <a:endParaRPr lang="en-US" sz="2800" b="1" dirty="0"/>
        </a:p>
      </dgm:t>
    </dgm:pt>
    <dgm:pt modelId="{DA6CC80D-A6EA-4316-B925-DF03FB498576}" type="parTrans" cxnId="{D9FD1A53-6E27-44D9-B67F-C7324CED5A05}">
      <dgm:prSet/>
      <dgm:spPr/>
      <dgm:t>
        <a:bodyPr/>
        <a:lstStyle/>
        <a:p>
          <a:endParaRPr lang="en-US"/>
        </a:p>
      </dgm:t>
    </dgm:pt>
    <dgm:pt modelId="{320C43BD-9413-4C7C-8A0D-DFD02D25C628}" type="sibTrans" cxnId="{D9FD1A53-6E27-44D9-B67F-C7324CED5A05}">
      <dgm:prSet/>
      <dgm:spPr/>
      <dgm:t>
        <a:bodyPr/>
        <a:lstStyle/>
        <a:p>
          <a:endParaRPr lang="en-US"/>
        </a:p>
      </dgm:t>
    </dgm:pt>
    <dgm:pt modelId="{7CCCC125-7780-4E2F-9F4A-A3D2C6073408}">
      <dgm:prSet phldrT="[Text]" custT="1"/>
      <dgm:spPr/>
      <dgm:t>
        <a:bodyPr/>
        <a:lstStyle/>
        <a:p>
          <a:r>
            <a:rPr lang="en-US" sz="2800" dirty="0" smtClean="0"/>
            <a:t>Filters</a:t>
          </a:r>
          <a:endParaRPr lang="en-US" sz="2400" dirty="0"/>
        </a:p>
      </dgm:t>
    </dgm:pt>
    <dgm:pt modelId="{EA904C11-D47A-41D5-81A8-E3B98ED6E9DD}" type="parTrans" cxnId="{2DAB4CE3-604E-4B8C-9D34-AFF2E1651764}">
      <dgm:prSet/>
      <dgm:spPr/>
      <dgm:t>
        <a:bodyPr/>
        <a:lstStyle/>
        <a:p>
          <a:endParaRPr lang="en-US"/>
        </a:p>
      </dgm:t>
    </dgm:pt>
    <dgm:pt modelId="{5A3399A2-9494-4F24-AE3D-8357B9BB7795}" type="sibTrans" cxnId="{2DAB4CE3-604E-4B8C-9D34-AFF2E1651764}">
      <dgm:prSet/>
      <dgm:spPr/>
      <dgm:t>
        <a:bodyPr/>
        <a:lstStyle/>
        <a:p>
          <a:endParaRPr lang="en-US"/>
        </a:p>
      </dgm:t>
    </dgm:pt>
    <dgm:pt modelId="{E3EC1A80-4D44-49EA-8311-F1C3A897FB7B}">
      <dgm:prSet phldrT="[Text]"/>
      <dgm:spPr/>
      <dgm:t>
        <a:bodyPr/>
        <a:lstStyle/>
        <a:p>
          <a:r>
            <a:rPr lang="en-US" dirty="0" smtClean="0"/>
            <a:t>Monochromators</a:t>
          </a:r>
          <a:endParaRPr lang="en-US" dirty="0"/>
        </a:p>
      </dgm:t>
    </dgm:pt>
    <dgm:pt modelId="{A54E7600-CCF7-4805-83CA-B7119693421F}" type="parTrans" cxnId="{68660C08-6058-4F2D-9E5D-68A52B3F14E4}">
      <dgm:prSet/>
      <dgm:spPr/>
      <dgm:t>
        <a:bodyPr/>
        <a:lstStyle/>
        <a:p>
          <a:endParaRPr lang="en-US"/>
        </a:p>
      </dgm:t>
    </dgm:pt>
    <dgm:pt modelId="{189FF597-EF2B-4731-9729-5E0044387CD8}" type="sibTrans" cxnId="{68660C08-6058-4F2D-9E5D-68A52B3F14E4}">
      <dgm:prSet/>
      <dgm:spPr/>
      <dgm:t>
        <a:bodyPr/>
        <a:lstStyle/>
        <a:p>
          <a:endParaRPr lang="en-US"/>
        </a:p>
      </dgm:t>
    </dgm:pt>
    <dgm:pt modelId="{0BD86DD7-D2F8-46D0-8025-6CFA5A496C45}">
      <dgm:prSet/>
      <dgm:spPr/>
      <dgm:t>
        <a:bodyPr/>
        <a:lstStyle/>
        <a:p>
          <a:r>
            <a:rPr lang="en-US" dirty="0" smtClean="0"/>
            <a:t>Prism </a:t>
          </a:r>
          <a:endParaRPr lang="en-US" dirty="0"/>
        </a:p>
      </dgm:t>
    </dgm:pt>
    <dgm:pt modelId="{BBF390DC-EAAB-46B8-A14B-8A0E6C7B3FA1}" type="parTrans" cxnId="{07CAE290-73ED-4A75-82ED-20AF3FC05734}">
      <dgm:prSet/>
      <dgm:spPr/>
      <dgm:t>
        <a:bodyPr/>
        <a:lstStyle/>
        <a:p>
          <a:endParaRPr lang="en-US"/>
        </a:p>
      </dgm:t>
    </dgm:pt>
    <dgm:pt modelId="{DD7E1552-9D63-4E99-93E2-A07F513F3CD7}" type="sibTrans" cxnId="{07CAE290-73ED-4A75-82ED-20AF3FC05734}">
      <dgm:prSet/>
      <dgm:spPr/>
      <dgm:t>
        <a:bodyPr/>
        <a:lstStyle/>
        <a:p>
          <a:endParaRPr lang="en-US"/>
        </a:p>
      </dgm:t>
    </dgm:pt>
    <dgm:pt modelId="{DA4354AB-9349-4C34-9BCA-F80787348D32}">
      <dgm:prSet/>
      <dgm:spPr/>
      <dgm:t>
        <a:bodyPr/>
        <a:lstStyle/>
        <a:p>
          <a:r>
            <a:rPr lang="en-US" dirty="0" smtClean="0"/>
            <a:t>Grating</a:t>
          </a:r>
          <a:endParaRPr lang="en-US" dirty="0"/>
        </a:p>
      </dgm:t>
    </dgm:pt>
    <dgm:pt modelId="{9F99C8D8-764D-41C9-B235-9C66B6FBA134}" type="parTrans" cxnId="{2161DBD6-2293-41E5-B54E-3D4D043AAC51}">
      <dgm:prSet/>
      <dgm:spPr/>
      <dgm:t>
        <a:bodyPr/>
        <a:lstStyle/>
        <a:p>
          <a:endParaRPr lang="en-US"/>
        </a:p>
      </dgm:t>
    </dgm:pt>
    <dgm:pt modelId="{77010D07-BC1F-4791-BED3-DF0679FC1902}" type="sibTrans" cxnId="{2161DBD6-2293-41E5-B54E-3D4D043AAC51}">
      <dgm:prSet/>
      <dgm:spPr/>
      <dgm:t>
        <a:bodyPr/>
        <a:lstStyle/>
        <a:p>
          <a:endParaRPr lang="en-US"/>
        </a:p>
      </dgm:t>
    </dgm:pt>
    <dgm:pt modelId="{5ADEEC75-4C32-4C5B-A1C9-5A235654E533}">
      <dgm:prSet/>
      <dgm:spPr/>
      <dgm:t>
        <a:bodyPr/>
        <a:lstStyle/>
        <a:p>
          <a:r>
            <a:rPr lang="en-US" dirty="0" smtClean="0"/>
            <a:t>Absorption</a:t>
          </a:r>
          <a:endParaRPr lang="en-US" dirty="0"/>
        </a:p>
      </dgm:t>
    </dgm:pt>
    <dgm:pt modelId="{1C20E5CF-69B1-49D3-AAFE-F7EDD5FC7593}" type="parTrans" cxnId="{271032F8-7F6A-48C4-8C87-C5431195B91B}">
      <dgm:prSet/>
      <dgm:spPr/>
      <dgm:t>
        <a:bodyPr/>
        <a:lstStyle/>
        <a:p>
          <a:endParaRPr lang="en-US"/>
        </a:p>
      </dgm:t>
    </dgm:pt>
    <dgm:pt modelId="{0E82198E-40EF-47B7-B780-2E575B587F81}" type="sibTrans" cxnId="{271032F8-7F6A-48C4-8C87-C5431195B91B}">
      <dgm:prSet/>
      <dgm:spPr/>
      <dgm:t>
        <a:bodyPr/>
        <a:lstStyle/>
        <a:p>
          <a:endParaRPr lang="en-US"/>
        </a:p>
      </dgm:t>
    </dgm:pt>
    <dgm:pt modelId="{248563A9-828A-4791-B279-A2E016B15259}">
      <dgm:prSet/>
      <dgm:spPr/>
      <dgm:t>
        <a:bodyPr/>
        <a:lstStyle/>
        <a:p>
          <a:r>
            <a:rPr lang="en-US" dirty="0" smtClean="0"/>
            <a:t>Interference</a:t>
          </a:r>
          <a:endParaRPr lang="en-US" dirty="0"/>
        </a:p>
      </dgm:t>
    </dgm:pt>
    <dgm:pt modelId="{1725472F-391C-4EC3-ACD4-0BC681C8043C}" type="parTrans" cxnId="{CAD85874-0341-48B5-8A91-522B340C4728}">
      <dgm:prSet/>
      <dgm:spPr/>
      <dgm:t>
        <a:bodyPr/>
        <a:lstStyle/>
        <a:p>
          <a:endParaRPr lang="en-US"/>
        </a:p>
      </dgm:t>
    </dgm:pt>
    <dgm:pt modelId="{43BF0CBA-ECFC-4E82-AEDF-B550A5028E87}" type="sibTrans" cxnId="{CAD85874-0341-48B5-8A91-522B340C4728}">
      <dgm:prSet/>
      <dgm:spPr/>
      <dgm:t>
        <a:bodyPr/>
        <a:lstStyle/>
        <a:p>
          <a:endParaRPr lang="en-US"/>
        </a:p>
      </dgm:t>
    </dgm:pt>
    <dgm:pt modelId="{8FCAB026-8BB3-4C4E-93B3-95238E8E441A}" type="pres">
      <dgm:prSet presAssocID="{8711D7D8-B420-4E26-9872-03FDF47FD6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F523E-48B3-4E58-8EE1-23A5F6B266FD}" type="pres">
      <dgm:prSet presAssocID="{75B4D597-BBBE-4A4D-92B1-814CEAF23E85}" presName="hierRoot1" presStyleCnt="0"/>
      <dgm:spPr/>
      <dgm:t>
        <a:bodyPr/>
        <a:lstStyle/>
        <a:p>
          <a:endParaRPr lang="en-US"/>
        </a:p>
      </dgm:t>
    </dgm:pt>
    <dgm:pt modelId="{4E2C95E4-1B0F-49FB-8DB9-29CE4B540A4C}" type="pres">
      <dgm:prSet presAssocID="{75B4D597-BBBE-4A4D-92B1-814CEAF23E85}" presName="composite" presStyleCnt="0"/>
      <dgm:spPr/>
      <dgm:t>
        <a:bodyPr/>
        <a:lstStyle/>
        <a:p>
          <a:endParaRPr lang="en-US"/>
        </a:p>
      </dgm:t>
    </dgm:pt>
    <dgm:pt modelId="{56FFE660-ED5E-43EC-95A7-8366F1B78220}" type="pres">
      <dgm:prSet presAssocID="{75B4D597-BBBE-4A4D-92B1-814CEAF23E85}" presName="background" presStyleLbl="node0" presStyleIdx="0" presStyleCnt="1"/>
      <dgm:spPr/>
      <dgm:t>
        <a:bodyPr/>
        <a:lstStyle/>
        <a:p>
          <a:endParaRPr lang="en-US"/>
        </a:p>
      </dgm:t>
    </dgm:pt>
    <dgm:pt modelId="{564755CE-8B44-4719-A42E-1DAE4C458B2C}" type="pres">
      <dgm:prSet presAssocID="{75B4D597-BBBE-4A4D-92B1-814CEAF23E85}" presName="text" presStyleLbl="fgAcc0" presStyleIdx="0" presStyleCnt="1" custScaleX="303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CB046-5E13-4F3D-BD43-A7217739E75A}" type="pres">
      <dgm:prSet presAssocID="{75B4D597-BBBE-4A4D-92B1-814CEAF23E85}" presName="hierChild2" presStyleCnt="0"/>
      <dgm:spPr/>
      <dgm:t>
        <a:bodyPr/>
        <a:lstStyle/>
        <a:p>
          <a:endParaRPr lang="en-US"/>
        </a:p>
      </dgm:t>
    </dgm:pt>
    <dgm:pt modelId="{A148C094-330E-433C-B6D0-79495147F09A}" type="pres">
      <dgm:prSet presAssocID="{EA904C11-D47A-41D5-81A8-E3B98ED6E9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B066ED4-13A6-4A71-B4FD-97E7813C9257}" type="pres">
      <dgm:prSet presAssocID="{7CCCC125-7780-4E2F-9F4A-A3D2C6073408}" presName="hierRoot2" presStyleCnt="0"/>
      <dgm:spPr/>
      <dgm:t>
        <a:bodyPr/>
        <a:lstStyle/>
        <a:p>
          <a:endParaRPr lang="en-US"/>
        </a:p>
      </dgm:t>
    </dgm:pt>
    <dgm:pt modelId="{4CEC5B57-B96B-432B-B929-71976A43C6BA}" type="pres">
      <dgm:prSet presAssocID="{7CCCC125-7780-4E2F-9F4A-A3D2C6073408}" presName="composite2" presStyleCnt="0"/>
      <dgm:spPr/>
      <dgm:t>
        <a:bodyPr/>
        <a:lstStyle/>
        <a:p>
          <a:endParaRPr lang="en-US"/>
        </a:p>
      </dgm:t>
    </dgm:pt>
    <dgm:pt modelId="{E3427424-6A40-43D2-8F80-0F53558DC0EE}" type="pres">
      <dgm:prSet presAssocID="{7CCCC125-7780-4E2F-9F4A-A3D2C6073408}" presName="background2" presStyleLbl="node2" presStyleIdx="0" presStyleCnt="2"/>
      <dgm:spPr/>
      <dgm:t>
        <a:bodyPr/>
        <a:lstStyle/>
        <a:p>
          <a:endParaRPr lang="en-US"/>
        </a:p>
      </dgm:t>
    </dgm:pt>
    <dgm:pt modelId="{8E2A42C7-2DCD-41AE-83D3-459D66919914}" type="pres">
      <dgm:prSet presAssocID="{7CCCC125-7780-4E2F-9F4A-A3D2C6073408}" presName="text2" presStyleLbl="fgAcc2" presStyleIdx="0" presStyleCnt="2" custScaleX="182539" custScaleY="59780" custLinFactX="-2547" custLinFactNeighborX="-100000" custLinFactNeighborY="12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C0EBA-28D9-45D4-B14D-6D8391B1FACA}" type="pres">
      <dgm:prSet presAssocID="{7CCCC125-7780-4E2F-9F4A-A3D2C6073408}" presName="hierChild3" presStyleCnt="0"/>
      <dgm:spPr/>
      <dgm:t>
        <a:bodyPr/>
        <a:lstStyle/>
        <a:p>
          <a:endParaRPr lang="en-US"/>
        </a:p>
      </dgm:t>
    </dgm:pt>
    <dgm:pt modelId="{A30B9335-2EBD-45C8-A124-C45CA2D8D74C}" type="pres">
      <dgm:prSet presAssocID="{1C20E5CF-69B1-49D3-AAFE-F7EDD5FC759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77E66F12-C243-44FA-9085-BFD308C04B97}" type="pres">
      <dgm:prSet presAssocID="{5ADEEC75-4C32-4C5B-A1C9-5A235654E533}" presName="hierRoot3" presStyleCnt="0"/>
      <dgm:spPr/>
      <dgm:t>
        <a:bodyPr/>
        <a:lstStyle/>
        <a:p>
          <a:endParaRPr lang="en-US"/>
        </a:p>
      </dgm:t>
    </dgm:pt>
    <dgm:pt modelId="{5E4DB033-8A66-47F7-BBD7-53481F058644}" type="pres">
      <dgm:prSet presAssocID="{5ADEEC75-4C32-4C5B-A1C9-5A235654E533}" presName="composite3" presStyleCnt="0"/>
      <dgm:spPr/>
      <dgm:t>
        <a:bodyPr/>
        <a:lstStyle/>
        <a:p>
          <a:endParaRPr lang="en-US"/>
        </a:p>
      </dgm:t>
    </dgm:pt>
    <dgm:pt modelId="{7083642B-DEC2-4667-B643-D0D2E9AE70BD}" type="pres">
      <dgm:prSet presAssocID="{5ADEEC75-4C32-4C5B-A1C9-5A235654E533}" presName="background3" presStyleLbl="node3" presStyleIdx="0" presStyleCnt="4"/>
      <dgm:spPr/>
      <dgm:t>
        <a:bodyPr/>
        <a:lstStyle/>
        <a:p>
          <a:endParaRPr lang="en-US"/>
        </a:p>
      </dgm:t>
    </dgm:pt>
    <dgm:pt modelId="{FF7F82ED-9E51-41F8-BE9F-37FC54956AA5}" type="pres">
      <dgm:prSet presAssocID="{5ADEEC75-4C32-4C5B-A1C9-5A235654E53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B8E759-19BE-4BF9-810A-B011E41022DB}" type="pres">
      <dgm:prSet presAssocID="{5ADEEC75-4C32-4C5B-A1C9-5A235654E533}" presName="hierChild4" presStyleCnt="0"/>
      <dgm:spPr/>
      <dgm:t>
        <a:bodyPr/>
        <a:lstStyle/>
        <a:p>
          <a:endParaRPr lang="en-US"/>
        </a:p>
      </dgm:t>
    </dgm:pt>
    <dgm:pt modelId="{F339EB61-E684-4460-958F-F79AA0B31326}" type="pres">
      <dgm:prSet presAssocID="{1725472F-391C-4EC3-ACD4-0BC681C8043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39EEFA4-0BC4-4D87-9D90-15D05CCC1BFF}" type="pres">
      <dgm:prSet presAssocID="{248563A9-828A-4791-B279-A2E016B15259}" presName="hierRoot3" presStyleCnt="0"/>
      <dgm:spPr/>
      <dgm:t>
        <a:bodyPr/>
        <a:lstStyle/>
        <a:p>
          <a:endParaRPr lang="en-US"/>
        </a:p>
      </dgm:t>
    </dgm:pt>
    <dgm:pt modelId="{B99C9E06-7CFD-4F26-9AC3-E413CE93733C}" type="pres">
      <dgm:prSet presAssocID="{248563A9-828A-4791-B279-A2E016B15259}" presName="composite3" presStyleCnt="0"/>
      <dgm:spPr/>
      <dgm:t>
        <a:bodyPr/>
        <a:lstStyle/>
        <a:p>
          <a:endParaRPr lang="en-US"/>
        </a:p>
      </dgm:t>
    </dgm:pt>
    <dgm:pt modelId="{318D57A7-7F2A-42F0-AA19-25F498C6543E}" type="pres">
      <dgm:prSet presAssocID="{248563A9-828A-4791-B279-A2E016B15259}" presName="background3" presStyleLbl="node3" presStyleIdx="1" presStyleCnt="4"/>
      <dgm:spPr/>
      <dgm:t>
        <a:bodyPr/>
        <a:lstStyle/>
        <a:p>
          <a:endParaRPr lang="en-US"/>
        </a:p>
      </dgm:t>
    </dgm:pt>
    <dgm:pt modelId="{17290325-9314-47E7-8D80-947FBF8C7FD3}" type="pres">
      <dgm:prSet presAssocID="{248563A9-828A-4791-B279-A2E016B1525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62DB9-9540-4BC9-A3F2-B32996E246C0}" type="pres">
      <dgm:prSet presAssocID="{248563A9-828A-4791-B279-A2E016B15259}" presName="hierChild4" presStyleCnt="0"/>
      <dgm:spPr/>
      <dgm:t>
        <a:bodyPr/>
        <a:lstStyle/>
        <a:p>
          <a:endParaRPr lang="en-US"/>
        </a:p>
      </dgm:t>
    </dgm:pt>
    <dgm:pt modelId="{C3E66B46-F4E0-459B-BF88-6FCB94161158}" type="pres">
      <dgm:prSet presAssocID="{A54E7600-CCF7-4805-83CA-B7119693421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2EF4CB8-0373-44AC-A7D1-8FDDB867D80A}" type="pres">
      <dgm:prSet presAssocID="{E3EC1A80-4D44-49EA-8311-F1C3A897FB7B}" presName="hierRoot2" presStyleCnt="0"/>
      <dgm:spPr/>
      <dgm:t>
        <a:bodyPr/>
        <a:lstStyle/>
        <a:p>
          <a:endParaRPr lang="en-US"/>
        </a:p>
      </dgm:t>
    </dgm:pt>
    <dgm:pt modelId="{D414D965-3A11-476F-8FF9-8BA4B01A98B6}" type="pres">
      <dgm:prSet presAssocID="{E3EC1A80-4D44-49EA-8311-F1C3A897FB7B}" presName="composite2" presStyleCnt="0"/>
      <dgm:spPr/>
      <dgm:t>
        <a:bodyPr/>
        <a:lstStyle/>
        <a:p>
          <a:endParaRPr lang="en-US"/>
        </a:p>
      </dgm:t>
    </dgm:pt>
    <dgm:pt modelId="{06DCCAE5-0EBA-40A9-90D1-BC800D8CA45B}" type="pres">
      <dgm:prSet presAssocID="{E3EC1A80-4D44-49EA-8311-F1C3A897FB7B}" presName="background2" presStyleLbl="node2" presStyleIdx="1" presStyleCnt="2"/>
      <dgm:spPr/>
      <dgm:t>
        <a:bodyPr/>
        <a:lstStyle/>
        <a:p>
          <a:endParaRPr lang="en-US"/>
        </a:p>
      </dgm:t>
    </dgm:pt>
    <dgm:pt modelId="{34949A86-D8AA-4070-B79D-FA0A3C9979F2}" type="pres">
      <dgm:prSet presAssocID="{E3EC1A80-4D44-49EA-8311-F1C3A897FB7B}" presName="text2" presStyleLbl="fgAcc2" presStyleIdx="1" presStyleCnt="2" custScaleX="208223" custScaleY="59780" custLinFactNeighborX="88526" custLinFactNeighborY="12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F980A-2F7C-4874-B7C4-8BB85EB8BCBB}" type="pres">
      <dgm:prSet presAssocID="{E3EC1A80-4D44-49EA-8311-F1C3A897FB7B}" presName="hierChild3" presStyleCnt="0"/>
      <dgm:spPr/>
      <dgm:t>
        <a:bodyPr/>
        <a:lstStyle/>
        <a:p>
          <a:endParaRPr lang="en-US"/>
        </a:p>
      </dgm:t>
    </dgm:pt>
    <dgm:pt modelId="{57094C65-E7F4-47E2-8AFF-41AB87FFF888}" type="pres">
      <dgm:prSet presAssocID="{BBF390DC-EAAB-46B8-A14B-8A0E6C7B3FA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35ED47E-0509-421C-BC26-A3CCCC5DF341}" type="pres">
      <dgm:prSet presAssocID="{0BD86DD7-D2F8-46D0-8025-6CFA5A496C45}" presName="hierRoot3" presStyleCnt="0"/>
      <dgm:spPr/>
      <dgm:t>
        <a:bodyPr/>
        <a:lstStyle/>
        <a:p>
          <a:endParaRPr lang="en-US"/>
        </a:p>
      </dgm:t>
    </dgm:pt>
    <dgm:pt modelId="{20D98AC8-FCF4-427A-B209-681131D99756}" type="pres">
      <dgm:prSet presAssocID="{0BD86DD7-D2F8-46D0-8025-6CFA5A496C45}" presName="composite3" presStyleCnt="0"/>
      <dgm:spPr/>
      <dgm:t>
        <a:bodyPr/>
        <a:lstStyle/>
        <a:p>
          <a:endParaRPr lang="en-US"/>
        </a:p>
      </dgm:t>
    </dgm:pt>
    <dgm:pt modelId="{67A07DBF-7F4C-45D7-9743-B610FF6F0399}" type="pres">
      <dgm:prSet presAssocID="{0BD86DD7-D2F8-46D0-8025-6CFA5A496C45}" presName="background3" presStyleLbl="node3" presStyleIdx="2" presStyleCnt="4"/>
      <dgm:spPr/>
      <dgm:t>
        <a:bodyPr/>
        <a:lstStyle/>
        <a:p>
          <a:endParaRPr lang="en-US"/>
        </a:p>
      </dgm:t>
    </dgm:pt>
    <dgm:pt modelId="{A86C1C30-A136-413C-8AC1-7FE961E28508}" type="pres">
      <dgm:prSet presAssocID="{0BD86DD7-D2F8-46D0-8025-6CFA5A496C45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1E8524-47C7-454C-B2A9-99D8E868D113}" type="pres">
      <dgm:prSet presAssocID="{0BD86DD7-D2F8-46D0-8025-6CFA5A496C45}" presName="hierChild4" presStyleCnt="0"/>
      <dgm:spPr/>
      <dgm:t>
        <a:bodyPr/>
        <a:lstStyle/>
        <a:p>
          <a:endParaRPr lang="en-US"/>
        </a:p>
      </dgm:t>
    </dgm:pt>
    <dgm:pt modelId="{D344B5D7-90CC-4551-9EAD-6099648C005B}" type="pres">
      <dgm:prSet presAssocID="{9F99C8D8-764D-41C9-B235-9C66B6FBA1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6D90D7-ADA6-4927-8419-8494E0782177}" type="pres">
      <dgm:prSet presAssocID="{DA4354AB-9349-4C34-9BCA-F80787348D32}" presName="hierRoot3" presStyleCnt="0"/>
      <dgm:spPr/>
      <dgm:t>
        <a:bodyPr/>
        <a:lstStyle/>
        <a:p>
          <a:endParaRPr lang="en-US"/>
        </a:p>
      </dgm:t>
    </dgm:pt>
    <dgm:pt modelId="{DB7DC707-E9CC-4EF2-AA75-531D6A09D7A6}" type="pres">
      <dgm:prSet presAssocID="{DA4354AB-9349-4C34-9BCA-F80787348D32}" presName="composite3" presStyleCnt="0"/>
      <dgm:spPr/>
      <dgm:t>
        <a:bodyPr/>
        <a:lstStyle/>
        <a:p>
          <a:endParaRPr lang="en-US"/>
        </a:p>
      </dgm:t>
    </dgm:pt>
    <dgm:pt modelId="{BF021C2B-5EBB-4A69-8828-780B3266129A}" type="pres">
      <dgm:prSet presAssocID="{DA4354AB-9349-4C34-9BCA-F80787348D32}" presName="background3" presStyleLbl="node3" presStyleIdx="3" presStyleCnt="4"/>
      <dgm:spPr/>
      <dgm:t>
        <a:bodyPr/>
        <a:lstStyle/>
        <a:p>
          <a:endParaRPr lang="en-US"/>
        </a:p>
      </dgm:t>
    </dgm:pt>
    <dgm:pt modelId="{555B0057-2161-43FF-A15A-CE7756FD51AC}" type="pres">
      <dgm:prSet presAssocID="{DA4354AB-9349-4C34-9BCA-F80787348D3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D6000B-63B4-462F-87BD-7B2FEAA40D4B}" type="pres">
      <dgm:prSet presAssocID="{DA4354AB-9349-4C34-9BCA-F80787348D32}" presName="hierChild4" presStyleCnt="0"/>
      <dgm:spPr/>
      <dgm:t>
        <a:bodyPr/>
        <a:lstStyle/>
        <a:p>
          <a:endParaRPr lang="en-US"/>
        </a:p>
      </dgm:t>
    </dgm:pt>
  </dgm:ptLst>
  <dgm:cxnLst>
    <dgm:cxn modelId="{CAD85874-0341-48B5-8A91-522B340C4728}" srcId="{7CCCC125-7780-4E2F-9F4A-A3D2C6073408}" destId="{248563A9-828A-4791-B279-A2E016B15259}" srcOrd="1" destOrd="0" parTransId="{1725472F-391C-4EC3-ACD4-0BC681C8043C}" sibTransId="{43BF0CBA-ECFC-4E82-AEDF-B550A5028E87}"/>
    <dgm:cxn modelId="{85CC52FE-8033-41FB-993D-F7D2D1EFFE63}" type="presOf" srcId="{BBF390DC-EAAB-46B8-A14B-8A0E6C7B3FA1}" destId="{57094C65-E7F4-47E2-8AFF-41AB87FFF888}" srcOrd="0" destOrd="0" presId="urn:microsoft.com/office/officeart/2005/8/layout/hierarchy1"/>
    <dgm:cxn modelId="{2161DBD6-2293-41E5-B54E-3D4D043AAC51}" srcId="{E3EC1A80-4D44-49EA-8311-F1C3A897FB7B}" destId="{DA4354AB-9349-4C34-9BCA-F80787348D32}" srcOrd="1" destOrd="0" parTransId="{9F99C8D8-764D-41C9-B235-9C66B6FBA134}" sibTransId="{77010D07-BC1F-4791-BED3-DF0679FC1902}"/>
    <dgm:cxn modelId="{C2316682-6CED-4A20-B49C-5D689A91C8FD}" type="presOf" srcId="{248563A9-828A-4791-B279-A2E016B15259}" destId="{17290325-9314-47E7-8D80-947FBF8C7FD3}" srcOrd="0" destOrd="0" presId="urn:microsoft.com/office/officeart/2005/8/layout/hierarchy1"/>
    <dgm:cxn modelId="{406A4807-523F-4789-B547-139B61D439FE}" type="presOf" srcId="{5ADEEC75-4C32-4C5B-A1C9-5A235654E533}" destId="{FF7F82ED-9E51-41F8-BE9F-37FC54956AA5}" srcOrd="0" destOrd="0" presId="urn:microsoft.com/office/officeart/2005/8/layout/hierarchy1"/>
    <dgm:cxn modelId="{D9FD1A53-6E27-44D9-B67F-C7324CED5A05}" srcId="{8711D7D8-B420-4E26-9872-03FDF47FD6FF}" destId="{75B4D597-BBBE-4A4D-92B1-814CEAF23E85}" srcOrd="0" destOrd="0" parTransId="{DA6CC80D-A6EA-4316-B925-DF03FB498576}" sibTransId="{320C43BD-9413-4C7C-8A0D-DFD02D25C628}"/>
    <dgm:cxn modelId="{6264ABBE-6666-4F0E-890F-D8EF2C6C8E2A}" type="presOf" srcId="{9F99C8D8-764D-41C9-B235-9C66B6FBA134}" destId="{D344B5D7-90CC-4551-9EAD-6099648C005B}" srcOrd="0" destOrd="0" presId="urn:microsoft.com/office/officeart/2005/8/layout/hierarchy1"/>
    <dgm:cxn modelId="{7CFB8F5F-1199-4B7D-97CC-2FB8FB8475A6}" type="presOf" srcId="{A54E7600-CCF7-4805-83CA-B7119693421F}" destId="{C3E66B46-F4E0-459B-BF88-6FCB94161158}" srcOrd="0" destOrd="0" presId="urn:microsoft.com/office/officeart/2005/8/layout/hierarchy1"/>
    <dgm:cxn modelId="{21701A9E-61EE-4413-8121-EBB579EFE371}" type="presOf" srcId="{7CCCC125-7780-4E2F-9F4A-A3D2C6073408}" destId="{8E2A42C7-2DCD-41AE-83D3-459D66919914}" srcOrd="0" destOrd="0" presId="urn:microsoft.com/office/officeart/2005/8/layout/hierarchy1"/>
    <dgm:cxn modelId="{4724016E-EE26-4810-9E5E-4C71203A7895}" type="presOf" srcId="{1C20E5CF-69B1-49D3-AAFE-F7EDD5FC7593}" destId="{A30B9335-2EBD-45C8-A124-C45CA2D8D74C}" srcOrd="0" destOrd="0" presId="urn:microsoft.com/office/officeart/2005/8/layout/hierarchy1"/>
    <dgm:cxn modelId="{68660C08-6058-4F2D-9E5D-68A52B3F14E4}" srcId="{75B4D597-BBBE-4A4D-92B1-814CEAF23E85}" destId="{E3EC1A80-4D44-49EA-8311-F1C3A897FB7B}" srcOrd="1" destOrd="0" parTransId="{A54E7600-CCF7-4805-83CA-B7119693421F}" sibTransId="{189FF597-EF2B-4731-9729-5E0044387CD8}"/>
    <dgm:cxn modelId="{02DE1E00-674E-4E03-A394-99D3194BA4BC}" type="presOf" srcId="{EA904C11-D47A-41D5-81A8-E3B98ED6E9DD}" destId="{A148C094-330E-433C-B6D0-79495147F09A}" srcOrd="0" destOrd="0" presId="urn:microsoft.com/office/officeart/2005/8/layout/hierarchy1"/>
    <dgm:cxn modelId="{DE667C8C-D975-4DC5-A279-1EBF72D9D415}" type="presOf" srcId="{1725472F-391C-4EC3-ACD4-0BC681C8043C}" destId="{F339EB61-E684-4460-958F-F79AA0B31326}" srcOrd="0" destOrd="0" presId="urn:microsoft.com/office/officeart/2005/8/layout/hierarchy1"/>
    <dgm:cxn modelId="{2DAB4CE3-604E-4B8C-9D34-AFF2E1651764}" srcId="{75B4D597-BBBE-4A4D-92B1-814CEAF23E85}" destId="{7CCCC125-7780-4E2F-9F4A-A3D2C6073408}" srcOrd="0" destOrd="0" parTransId="{EA904C11-D47A-41D5-81A8-E3B98ED6E9DD}" sibTransId="{5A3399A2-9494-4F24-AE3D-8357B9BB7795}"/>
    <dgm:cxn modelId="{07CAE290-73ED-4A75-82ED-20AF3FC05734}" srcId="{E3EC1A80-4D44-49EA-8311-F1C3A897FB7B}" destId="{0BD86DD7-D2F8-46D0-8025-6CFA5A496C45}" srcOrd="0" destOrd="0" parTransId="{BBF390DC-EAAB-46B8-A14B-8A0E6C7B3FA1}" sibTransId="{DD7E1552-9D63-4E99-93E2-A07F513F3CD7}"/>
    <dgm:cxn modelId="{271032F8-7F6A-48C4-8C87-C5431195B91B}" srcId="{7CCCC125-7780-4E2F-9F4A-A3D2C6073408}" destId="{5ADEEC75-4C32-4C5B-A1C9-5A235654E533}" srcOrd="0" destOrd="0" parTransId="{1C20E5CF-69B1-49D3-AAFE-F7EDD5FC7593}" sibTransId="{0E82198E-40EF-47B7-B780-2E575B587F81}"/>
    <dgm:cxn modelId="{B9D9E9E3-4B79-406E-97AD-669157781639}" type="presOf" srcId="{75B4D597-BBBE-4A4D-92B1-814CEAF23E85}" destId="{564755CE-8B44-4719-A42E-1DAE4C458B2C}" srcOrd="0" destOrd="0" presId="urn:microsoft.com/office/officeart/2005/8/layout/hierarchy1"/>
    <dgm:cxn modelId="{B02D5346-4E20-4759-877B-88781E2C029C}" type="presOf" srcId="{E3EC1A80-4D44-49EA-8311-F1C3A897FB7B}" destId="{34949A86-D8AA-4070-B79D-FA0A3C9979F2}" srcOrd="0" destOrd="0" presId="urn:microsoft.com/office/officeart/2005/8/layout/hierarchy1"/>
    <dgm:cxn modelId="{6DE11863-11AB-4F7A-AC57-E56C1F710C47}" type="presOf" srcId="{8711D7D8-B420-4E26-9872-03FDF47FD6FF}" destId="{8FCAB026-8BB3-4C4E-93B3-95238E8E441A}" srcOrd="0" destOrd="0" presId="urn:microsoft.com/office/officeart/2005/8/layout/hierarchy1"/>
    <dgm:cxn modelId="{DA1A0F11-14D8-4F96-B479-08FD3EF184FA}" type="presOf" srcId="{DA4354AB-9349-4C34-9BCA-F80787348D32}" destId="{555B0057-2161-43FF-A15A-CE7756FD51AC}" srcOrd="0" destOrd="0" presId="urn:microsoft.com/office/officeart/2005/8/layout/hierarchy1"/>
    <dgm:cxn modelId="{9918B509-D05C-4642-A18B-48F5DE615905}" type="presOf" srcId="{0BD86DD7-D2F8-46D0-8025-6CFA5A496C45}" destId="{A86C1C30-A136-413C-8AC1-7FE961E28508}" srcOrd="0" destOrd="0" presId="urn:microsoft.com/office/officeart/2005/8/layout/hierarchy1"/>
    <dgm:cxn modelId="{A482D88A-E8C7-47F7-A3E0-11835DFD53B8}" type="presParOf" srcId="{8FCAB026-8BB3-4C4E-93B3-95238E8E441A}" destId="{3F2F523E-48B3-4E58-8EE1-23A5F6B266FD}" srcOrd="0" destOrd="0" presId="urn:microsoft.com/office/officeart/2005/8/layout/hierarchy1"/>
    <dgm:cxn modelId="{C85DC13D-F916-463D-8C89-8CAA4D50D731}" type="presParOf" srcId="{3F2F523E-48B3-4E58-8EE1-23A5F6B266FD}" destId="{4E2C95E4-1B0F-49FB-8DB9-29CE4B540A4C}" srcOrd="0" destOrd="0" presId="urn:microsoft.com/office/officeart/2005/8/layout/hierarchy1"/>
    <dgm:cxn modelId="{7E46CD1A-D537-40EA-AC7A-71C88CC3D6C9}" type="presParOf" srcId="{4E2C95E4-1B0F-49FB-8DB9-29CE4B540A4C}" destId="{56FFE660-ED5E-43EC-95A7-8366F1B78220}" srcOrd="0" destOrd="0" presId="urn:microsoft.com/office/officeart/2005/8/layout/hierarchy1"/>
    <dgm:cxn modelId="{D544A5B0-B26C-4246-A394-BB6431B0DB20}" type="presParOf" srcId="{4E2C95E4-1B0F-49FB-8DB9-29CE4B540A4C}" destId="{564755CE-8B44-4719-A42E-1DAE4C458B2C}" srcOrd="1" destOrd="0" presId="urn:microsoft.com/office/officeart/2005/8/layout/hierarchy1"/>
    <dgm:cxn modelId="{955DF673-B9D5-4738-B180-A9B0988FFAC7}" type="presParOf" srcId="{3F2F523E-48B3-4E58-8EE1-23A5F6B266FD}" destId="{D5CCB046-5E13-4F3D-BD43-A7217739E75A}" srcOrd="1" destOrd="0" presId="urn:microsoft.com/office/officeart/2005/8/layout/hierarchy1"/>
    <dgm:cxn modelId="{C19E6B49-F9CF-4C57-811D-799B956EBBAD}" type="presParOf" srcId="{D5CCB046-5E13-4F3D-BD43-A7217739E75A}" destId="{A148C094-330E-433C-B6D0-79495147F09A}" srcOrd="0" destOrd="0" presId="urn:microsoft.com/office/officeart/2005/8/layout/hierarchy1"/>
    <dgm:cxn modelId="{FECF67C4-C09F-423D-A85A-677182590660}" type="presParOf" srcId="{D5CCB046-5E13-4F3D-BD43-A7217739E75A}" destId="{EB066ED4-13A6-4A71-B4FD-97E7813C9257}" srcOrd="1" destOrd="0" presId="urn:microsoft.com/office/officeart/2005/8/layout/hierarchy1"/>
    <dgm:cxn modelId="{DFEC913B-8013-4985-9387-2B4601FECF59}" type="presParOf" srcId="{EB066ED4-13A6-4A71-B4FD-97E7813C9257}" destId="{4CEC5B57-B96B-432B-B929-71976A43C6BA}" srcOrd="0" destOrd="0" presId="urn:microsoft.com/office/officeart/2005/8/layout/hierarchy1"/>
    <dgm:cxn modelId="{88F05B4D-56D9-4795-9455-1B5512D46C38}" type="presParOf" srcId="{4CEC5B57-B96B-432B-B929-71976A43C6BA}" destId="{E3427424-6A40-43D2-8F80-0F53558DC0EE}" srcOrd="0" destOrd="0" presId="urn:microsoft.com/office/officeart/2005/8/layout/hierarchy1"/>
    <dgm:cxn modelId="{11B7500D-BB7C-4365-9BA8-0C67C83A2D5D}" type="presParOf" srcId="{4CEC5B57-B96B-432B-B929-71976A43C6BA}" destId="{8E2A42C7-2DCD-41AE-83D3-459D66919914}" srcOrd="1" destOrd="0" presId="urn:microsoft.com/office/officeart/2005/8/layout/hierarchy1"/>
    <dgm:cxn modelId="{735C16E5-9D22-425C-A46E-AD8DC93E3AC2}" type="presParOf" srcId="{EB066ED4-13A6-4A71-B4FD-97E7813C9257}" destId="{FDBC0EBA-28D9-45D4-B14D-6D8391B1FACA}" srcOrd="1" destOrd="0" presId="urn:microsoft.com/office/officeart/2005/8/layout/hierarchy1"/>
    <dgm:cxn modelId="{FAEE64FE-A6F9-4005-84A1-B5FFBCFD7911}" type="presParOf" srcId="{FDBC0EBA-28D9-45D4-B14D-6D8391B1FACA}" destId="{A30B9335-2EBD-45C8-A124-C45CA2D8D74C}" srcOrd="0" destOrd="0" presId="urn:microsoft.com/office/officeart/2005/8/layout/hierarchy1"/>
    <dgm:cxn modelId="{79F2F07B-8189-4144-BA7A-0FF527AEAA9C}" type="presParOf" srcId="{FDBC0EBA-28D9-45D4-B14D-6D8391B1FACA}" destId="{77E66F12-C243-44FA-9085-BFD308C04B97}" srcOrd="1" destOrd="0" presId="urn:microsoft.com/office/officeart/2005/8/layout/hierarchy1"/>
    <dgm:cxn modelId="{A617DA18-7743-4357-B911-B8040404486D}" type="presParOf" srcId="{77E66F12-C243-44FA-9085-BFD308C04B97}" destId="{5E4DB033-8A66-47F7-BBD7-53481F058644}" srcOrd="0" destOrd="0" presId="urn:microsoft.com/office/officeart/2005/8/layout/hierarchy1"/>
    <dgm:cxn modelId="{CDEEB773-06ED-4E33-B6D7-5BC0A6AB5D3A}" type="presParOf" srcId="{5E4DB033-8A66-47F7-BBD7-53481F058644}" destId="{7083642B-DEC2-4667-B643-D0D2E9AE70BD}" srcOrd="0" destOrd="0" presId="urn:microsoft.com/office/officeart/2005/8/layout/hierarchy1"/>
    <dgm:cxn modelId="{41A0E0F7-28EB-4653-B293-C71DBEA534E7}" type="presParOf" srcId="{5E4DB033-8A66-47F7-BBD7-53481F058644}" destId="{FF7F82ED-9E51-41F8-BE9F-37FC54956AA5}" srcOrd="1" destOrd="0" presId="urn:microsoft.com/office/officeart/2005/8/layout/hierarchy1"/>
    <dgm:cxn modelId="{00BBA5F7-D661-4350-B41E-CDB4175ABCB6}" type="presParOf" srcId="{77E66F12-C243-44FA-9085-BFD308C04B97}" destId="{A9B8E759-19BE-4BF9-810A-B011E41022DB}" srcOrd="1" destOrd="0" presId="urn:microsoft.com/office/officeart/2005/8/layout/hierarchy1"/>
    <dgm:cxn modelId="{53CF9F6C-A143-47F6-BEC4-20CCC2F9F8CA}" type="presParOf" srcId="{FDBC0EBA-28D9-45D4-B14D-6D8391B1FACA}" destId="{F339EB61-E684-4460-958F-F79AA0B31326}" srcOrd="2" destOrd="0" presId="urn:microsoft.com/office/officeart/2005/8/layout/hierarchy1"/>
    <dgm:cxn modelId="{401AC8E3-62E0-463A-9CCB-D91F4A8B3DB2}" type="presParOf" srcId="{FDBC0EBA-28D9-45D4-B14D-6D8391B1FACA}" destId="{439EEFA4-0BC4-4D87-9D90-15D05CCC1BFF}" srcOrd="3" destOrd="0" presId="urn:microsoft.com/office/officeart/2005/8/layout/hierarchy1"/>
    <dgm:cxn modelId="{6794E18A-93E0-4F1C-A02F-8452AADBDA3C}" type="presParOf" srcId="{439EEFA4-0BC4-4D87-9D90-15D05CCC1BFF}" destId="{B99C9E06-7CFD-4F26-9AC3-E413CE93733C}" srcOrd="0" destOrd="0" presId="urn:microsoft.com/office/officeart/2005/8/layout/hierarchy1"/>
    <dgm:cxn modelId="{C6430F2A-9017-4F07-947D-D35F1ADB8A60}" type="presParOf" srcId="{B99C9E06-7CFD-4F26-9AC3-E413CE93733C}" destId="{318D57A7-7F2A-42F0-AA19-25F498C6543E}" srcOrd="0" destOrd="0" presId="urn:microsoft.com/office/officeart/2005/8/layout/hierarchy1"/>
    <dgm:cxn modelId="{B0F3262A-1704-4EC2-8EB7-C71561ED8A4C}" type="presParOf" srcId="{B99C9E06-7CFD-4F26-9AC3-E413CE93733C}" destId="{17290325-9314-47E7-8D80-947FBF8C7FD3}" srcOrd="1" destOrd="0" presId="urn:microsoft.com/office/officeart/2005/8/layout/hierarchy1"/>
    <dgm:cxn modelId="{007772ED-E17C-4A31-B0C3-B1252CD477AD}" type="presParOf" srcId="{439EEFA4-0BC4-4D87-9D90-15D05CCC1BFF}" destId="{11D62DB9-9540-4BC9-A3F2-B32996E246C0}" srcOrd="1" destOrd="0" presId="urn:microsoft.com/office/officeart/2005/8/layout/hierarchy1"/>
    <dgm:cxn modelId="{1CA0E5B6-4119-401D-AA5B-9CAF386B04C3}" type="presParOf" srcId="{D5CCB046-5E13-4F3D-BD43-A7217739E75A}" destId="{C3E66B46-F4E0-459B-BF88-6FCB94161158}" srcOrd="2" destOrd="0" presId="urn:microsoft.com/office/officeart/2005/8/layout/hierarchy1"/>
    <dgm:cxn modelId="{E750DC75-03A6-4245-B5A8-D44AA645649C}" type="presParOf" srcId="{D5CCB046-5E13-4F3D-BD43-A7217739E75A}" destId="{E2EF4CB8-0373-44AC-A7D1-8FDDB867D80A}" srcOrd="3" destOrd="0" presId="urn:microsoft.com/office/officeart/2005/8/layout/hierarchy1"/>
    <dgm:cxn modelId="{1D5BC74B-54DE-4C33-9146-BD2B909FB69F}" type="presParOf" srcId="{E2EF4CB8-0373-44AC-A7D1-8FDDB867D80A}" destId="{D414D965-3A11-476F-8FF9-8BA4B01A98B6}" srcOrd="0" destOrd="0" presId="urn:microsoft.com/office/officeart/2005/8/layout/hierarchy1"/>
    <dgm:cxn modelId="{76E808F1-0B26-41B6-A0EF-D7BE89AD407C}" type="presParOf" srcId="{D414D965-3A11-476F-8FF9-8BA4B01A98B6}" destId="{06DCCAE5-0EBA-40A9-90D1-BC800D8CA45B}" srcOrd="0" destOrd="0" presId="urn:microsoft.com/office/officeart/2005/8/layout/hierarchy1"/>
    <dgm:cxn modelId="{4333B885-0973-4CF7-9858-49606FA912CB}" type="presParOf" srcId="{D414D965-3A11-476F-8FF9-8BA4B01A98B6}" destId="{34949A86-D8AA-4070-B79D-FA0A3C9979F2}" srcOrd="1" destOrd="0" presId="urn:microsoft.com/office/officeart/2005/8/layout/hierarchy1"/>
    <dgm:cxn modelId="{8C0E3677-70C6-4447-A811-5493F4A5A32D}" type="presParOf" srcId="{E2EF4CB8-0373-44AC-A7D1-8FDDB867D80A}" destId="{22FF980A-2F7C-4874-B7C4-8BB85EB8BCBB}" srcOrd="1" destOrd="0" presId="urn:microsoft.com/office/officeart/2005/8/layout/hierarchy1"/>
    <dgm:cxn modelId="{2ED555F5-A5D5-4275-A1A4-B668D97F615A}" type="presParOf" srcId="{22FF980A-2F7C-4874-B7C4-8BB85EB8BCBB}" destId="{57094C65-E7F4-47E2-8AFF-41AB87FFF888}" srcOrd="0" destOrd="0" presId="urn:microsoft.com/office/officeart/2005/8/layout/hierarchy1"/>
    <dgm:cxn modelId="{C3D96DDD-DC9C-44CB-B198-105C6C9F79EE}" type="presParOf" srcId="{22FF980A-2F7C-4874-B7C4-8BB85EB8BCBB}" destId="{935ED47E-0509-421C-BC26-A3CCCC5DF341}" srcOrd="1" destOrd="0" presId="urn:microsoft.com/office/officeart/2005/8/layout/hierarchy1"/>
    <dgm:cxn modelId="{8256FB43-430A-4E9D-86ED-8E9FA14B9720}" type="presParOf" srcId="{935ED47E-0509-421C-BC26-A3CCCC5DF341}" destId="{20D98AC8-FCF4-427A-B209-681131D99756}" srcOrd="0" destOrd="0" presId="urn:microsoft.com/office/officeart/2005/8/layout/hierarchy1"/>
    <dgm:cxn modelId="{F0BD271B-F7AB-4403-9AAD-271F9D41DEEC}" type="presParOf" srcId="{20D98AC8-FCF4-427A-B209-681131D99756}" destId="{67A07DBF-7F4C-45D7-9743-B610FF6F0399}" srcOrd="0" destOrd="0" presId="urn:microsoft.com/office/officeart/2005/8/layout/hierarchy1"/>
    <dgm:cxn modelId="{D888A06C-99C7-43FE-8A00-8F794FA73C14}" type="presParOf" srcId="{20D98AC8-FCF4-427A-B209-681131D99756}" destId="{A86C1C30-A136-413C-8AC1-7FE961E28508}" srcOrd="1" destOrd="0" presId="urn:microsoft.com/office/officeart/2005/8/layout/hierarchy1"/>
    <dgm:cxn modelId="{A8A75231-BEF5-4647-ADB1-31A30685EE4D}" type="presParOf" srcId="{935ED47E-0509-421C-BC26-A3CCCC5DF341}" destId="{2E1E8524-47C7-454C-B2A9-99D8E868D113}" srcOrd="1" destOrd="0" presId="urn:microsoft.com/office/officeart/2005/8/layout/hierarchy1"/>
    <dgm:cxn modelId="{5921BFF9-E9B5-4825-96B9-6CF41877BAD4}" type="presParOf" srcId="{22FF980A-2F7C-4874-B7C4-8BB85EB8BCBB}" destId="{D344B5D7-90CC-4551-9EAD-6099648C005B}" srcOrd="2" destOrd="0" presId="urn:microsoft.com/office/officeart/2005/8/layout/hierarchy1"/>
    <dgm:cxn modelId="{68E9A69C-0042-40D0-95E0-56F8F76A641D}" type="presParOf" srcId="{22FF980A-2F7C-4874-B7C4-8BB85EB8BCBB}" destId="{116D90D7-ADA6-4927-8419-8494E0782177}" srcOrd="3" destOrd="0" presId="urn:microsoft.com/office/officeart/2005/8/layout/hierarchy1"/>
    <dgm:cxn modelId="{A73EC7A0-B8D6-4E47-9395-5780A3B136B3}" type="presParOf" srcId="{116D90D7-ADA6-4927-8419-8494E0782177}" destId="{DB7DC707-E9CC-4EF2-AA75-531D6A09D7A6}" srcOrd="0" destOrd="0" presId="urn:microsoft.com/office/officeart/2005/8/layout/hierarchy1"/>
    <dgm:cxn modelId="{40E676C0-2EF0-4A2A-AB0C-863B06225BE8}" type="presParOf" srcId="{DB7DC707-E9CC-4EF2-AA75-531D6A09D7A6}" destId="{BF021C2B-5EBB-4A69-8828-780B3266129A}" srcOrd="0" destOrd="0" presId="urn:microsoft.com/office/officeart/2005/8/layout/hierarchy1"/>
    <dgm:cxn modelId="{8698B925-A1B9-4A80-A3A5-3E2F25367805}" type="presParOf" srcId="{DB7DC707-E9CC-4EF2-AA75-531D6A09D7A6}" destId="{555B0057-2161-43FF-A15A-CE7756FD51AC}" srcOrd="1" destOrd="0" presId="urn:microsoft.com/office/officeart/2005/8/layout/hierarchy1"/>
    <dgm:cxn modelId="{E06CBE71-EF13-43AB-959B-51D8BE13EACC}" type="presParOf" srcId="{116D90D7-ADA6-4927-8419-8494E0782177}" destId="{5ED6000B-63B4-462F-87BD-7B2FEAA40D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1D7D8-B420-4E26-9872-03FDF47FD6F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B4D597-BBBE-4A4D-92B1-814CEAF23E85}">
      <dgm:prSet phldrT="[Text]" custT="1"/>
      <dgm:spPr/>
      <dgm:t>
        <a:bodyPr/>
        <a:lstStyle/>
        <a:p>
          <a:r>
            <a:rPr lang="en-US" sz="1800" b="1" dirty="0" smtClean="0"/>
            <a:t>Sample holders for UV/VIS</a:t>
          </a:r>
          <a:endParaRPr lang="en-US" sz="1800" b="1" dirty="0"/>
        </a:p>
      </dgm:t>
    </dgm:pt>
    <dgm:pt modelId="{DA6CC80D-A6EA-4316-B925-DF03FB498576}" type="parTrans" cxnId="{D9FD1A53-6E27-44D9-B67F-C7324CED5A05}">
      <dgm:prSet/>
      <dgm:spPr/>
      <dgm:t>
        <a:bodyPr/>
        <a:lstStyle/>
        <a:p>
          <a:endParaRPr lang="en-US" sz="1800"/>
        </a:p>
      </dgm:t>
    </dgm:pt>
    <dgm:pt modelId="{320C43BD-9413-4C7C-8A0D-DFD02D25C628}" type="sibTrans" cxnId="{D9FD1A53-6E27-44D9-B67F-C7324CED5A05}">
      <dgm:prSet/>
      <dgm:spPr/>
      <dgm:t>
        <a:bodyPr/>
        <a:lstStyle/>
        <a:p>
          <a:endParaRPr lang="en-US" sz="1800"/>
        </a:p>
      </dgm:t>
    </dgm:pt>
    <dgm:pt modelId="{7CCCC125-7780-4E2F-9F4A-A3D2C6073408}">
      <dgm:prSet phldrT="[Text]" custT="1"/>
      <dgm:spPr/>
      <dgm:t>
        <a:bodyPr/>
        <a:lstStyle/>
        <a:p>
          <a:r>
            <a:rPr lang="en-US" sz="1800" dirty="0" smtClean="0"/>
            <a:t>Glass</a:t>
          </a:r>
          <a:endParaRPr lang="en-US" sz="1800" dirty="0"/>
        </a:p>
      </dgm:t>
    </dgm:pt>
    <dgm:pt modelId="{EA904C11-D47A-41D5-81A8-E3B98ED6E9DD}" type="parTrans" cxnId="{2DAB4CE3-604E-4B8C-9D34-AFF2E1651764}">
      <dgm:prSet/>
      <dgm:spPr/>
      <dgm:t>
        <a:bodyPr/>
        <a:lstStyle/>
        <a:p>
          <a:endParaRPr lang="en-US" sz="1800"/>
        </a:p>
      </dgm:t>
    </dgm:pt>
    <dgm:pt modelId="{5A3399A2-9494-4F24-AE3D-8357B9BB7795}" type="sibTrans" cxnId="{2DAB4CE3-604E-4B8C-9D34-AFF2E1651764}">
      <dgm:prSet/>
      <dgm:spPr/>
      <dgm:t>
        <a:bodyPr/>
        <a:lstStyle/>
        <a:p>
          <a:endParaRPr lang="en-US" sz="1800"/>
        </a:p>
      </dgm:t>
    </dgm:pt>
    <dgm:pt modelId="{E3EC1A80-4D44-49EA-8311-F1C3A897FB7B}">
      <dgm:prSet phldrT="[Text]" custT="1"/>
      <dgm:spPr/>
      <dgm:t>
        <a:bodyPr/>
        <a:lstStyle/>
        <a:p>
          <a:r>
            <a:rPr lang="en-US" sz="1800" dirty="0" smtClean="0"/>
            <a:t>Fused silica </a:t>
          </a:r>
          <a:endParaRPr lang="en-US" sz="1800" dirty="0"/>
        </a:p>
      </dgm:t>
    </dgm:pt>
    <dgm:pt modelId="{A54E7600-CCF7-4805-83CA-B7119693421F}" type="parTrans" cxnId="{68660C08-6058-4F2D-9E5D-68A52B3F14E4}">
      <dgm:prSet/>
      <dgm:spPr/>
      <dgm:t>
        <a:bodyPr/>
        <a:lstStyle/>
        <a:p>
          <a:endParaRPr lang="en-US" sz="1800"/>
        </a:p>
      </dgm:t>
    </dgm:pt>
    <dgm:pt modelId="{189FF597-EF2B-4731-9729-5E0044387CD8}" type="sibTrans" cxnId="{68660C08-6058-4F2D-9E5D-68A52B3F14E4}">
      <dgm:prSet/>
      <dgm:spPr/>
      <dgm:t>
        <a:bodyPr/>
        <a:lstStyle/>
        <a:p>
          <a:endParaRPr lang="en-US" sz="1800"/>
        </a:p>
      </dgm:t>
    </dgm:pt>
    <dgm:pt modelId="{E34B19D6-3835-40DC-B1BB-5BFAEAD8CC5D}">
      <dgm:prSet custT="1"/>
      <dgm:spPr/>
      <dgm:t>
        <a:bodyPr/>
        <a:lstStyle/>
        <a:p>
          <a:r>
            <a:rPr lang="en-US" sz="1800" dirty="0" smtClean="0"/>
            <a:t>Plastic</a:t>
          </a:r>
          <a:endParaRPr lang="en-US" sz="1800" dirty="0"/>
        </a:p>
      </dgm:t>
    </dgm:pt>
    <dgm:pt modelId="{14CED10A-785A-4659-88CE-9136473F13E7}" type="parTrans" cxnId="{57F97415-D54B-4EFC-84F0-D6B91152F3B6}">
      <dgm:prSet/>
      <dgm:spPr/>
      <dgm:t>
        <a:bodyPr/>
        <a:lstStyle/>
        <a:p>
          <a:endParaRPr lang="en-US" sz="1800"/>
        </a:p>
      </dgm:t>
    </dgm:pt>
    <dgm:pt modelId="{857B73A9-920B-4E76-95AC-9858BD45044C}" type="sibTrans" cxnId="{57F97415-D54B-4EFC-84F0-D6B91152F3B6}">
      <dgm:prSet/>
      <dgm:spPr/>
      <dgm:t>
        <a:bodyPr/>
        <a:lstStyle/>
        <a:p>
          <a:endParaRPr lang="en-US" sz="1800"/>
        </a:p>
      </dgm:t>
    </dgm:pt>
    <dgm:pt modelId="{8FCAB026-8BB3-4C4E-93B3-95238E8E441A}" type="pres">
      <dgm:prSet presAssocID="{8711D7D8-B420-4E26-9872-03FDF47FD6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F523E-48B3-4E58-8EE1-23A5F6B266FD}" type="pres">
      <dgm:prSet presAssocID="{75B4D597-BBBE-4A4D-92B1-814CEAF23E85}" presName="hierRoot1" presStyleCnt="0"/>
      <dgm:spPr/>
      <dgm:t>
        <a:bodyPr/>
        <a:lstStyle/>
        <a:p>
          <a:endParaRPr lang="en-US"/>
        </a:p>
      </dgm:t>
    </dgm:pt>
    <dgm:pt modelId="{4E2C95E4-1B0F-49FB-8DB9-29CE4B540A4C}" type="pres">
      <dgm:prSet presAssocID="{75B4D597-BBBE-4A4D-92B1-814CEAF23E85}" presName="composite" presStyleCnt="0"/>
      <dgm:spPr/>
      <dgm:t>
        <a:bodyPr/>
        <a:lstStyle/>
        <a:p>
          <a:endParaRPr lang="en-US"/>
        </a:p>
      </dgm:t>
    </dgm:pt>
    <dgm:pt modelId="{56FFE660-ED5E-43EC-95A7-8366F1B78220}" type="pres">
      <dgm:prSet presAssocID="{75B4D597-BBBE-4A4D-92B1-814CEAF23E85}" presName="background" presStyleLbl="node0" presStyleIdx="0" presStyleCnt="1"/>
      <dgm:spPr/>
      <dgm:t>
        <a:bodyPr/>
        <a:lstStyle/>
        <a:p>
          <a:endParaRPr lang="en-US"/>
        </a:p>
      </dgm:t>
    </dgm:pt>
    <dgm:pt modelId="{564755CE-8B44-4719-A42E-1DAE4C458B2C}" type="pres">
      <dgm:prSet presAssocID="{75B4D597-BBBE-4A4D-92B1-814CEAF23E85}" presName="text" presStyleLbl="fgAcc0" presStyleIdx="0" presStyleCnt="1" custScaleX="167157" custScaleY="56066" custLinFactNeighborX="3262" custLinFactNeighborY="-60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CB046-5E13-4F3D-BD43-A7217739E75A}" type="pres">
      <dgm:prSet presAssocID="{75B4D597-BBBE-4A4D-92B1-814CEAF23E85}" presName="hierChild2" presStyleCnt="0"/>
      <dgm:spPr/>
      <dgm:t>
        <a:bodyPr/>
        <a:lstStyle/>
        <a:p>
          <a:endParaRPr lang="en-US"/>
        </a:p>
      </dgm:t>
    </dgm:pt>
    <dgm:pt modelId="{A148C094-330E-433C-B6D0-79495147F09A}" type="pres">
      <dgm:prSet presAssocID="{EA904C11-D47A-41D5-81A8-E3B98ED6E9D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B066ED4-13A6-4A71-B4FD-97E7813C9257}" type="pres">
      <dgm:prSet presAssocID="{7CCCC125-7780-4E2F-9F4A-A3D2C6073408}" presName="hierRoot2" presStyleCnt="0"/>
      <dgm:spPr/>
      <dgm:t>
        <a:bodyPr/>
        <a:lstStyle/>
        <a:p>
          <a:endParaRPr lang="en-US"/>
        </a:p>
      </dgm:t>
    </dgm:pt>
    <dgm:pt modelId="{4CEC5B57-B96B-432B-B929-71976A43C6BA}" type="pres">
      <dgm:prSet presAssocID="{7CCCC125-7780-4E2F-9F4A-A3D2C6073408}" presName="composite2" presStyleCnt="0"/>
      <dgm:spPr/>
      <dgm:t>
        <a:bodyPr/>
        <a:lstStyle/>
        <a:p>
          <a:endParaRPr lang="en-US"/>
        </a:p>
      </dgm:t>
    </dgm:pt>
    <dgm:pt modelId="{E3427424-6A40-43D2-8F80-0F53558DC0EE}" type="pres">
      <dgm:prSet presAssocID="{7CCCC125-7780-4E2F-9F4A-A3D2C6073408}" presName="background2" presStyleLbl="node2" presStyleIdx="0" presStyleCnt="3"/>
      <dgm:spPr/>
      <dgm:t>
        <a:bodyPr/>
        <a:lstStyle/>
        <a:p>
          <a:endParaRPr lang="en-US"/>
        </a:p>
      </dgm:t>
    </dgm:pt>
    <dgm:pt modelId="{8E2A42C7-2DCD-41AE-83D3-459D66919914}" type="pres">
      <dgm:prSet presAssocID="{7CCCC125-7780-4E2F-9F4A-A3D2C6073408}" presName="text2" presStyleLbl="fgAcc2" presStyleIdx="0" presStyleCnt="3" custScaleX="87807" custScaleY="34523" custLinFactNeighborX="3613" custLinFactNeighborY="-59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C0EBA-28D9-45D4-B14D-6D8391B1FACA}" type="pres">
      <dgm:prSet presAssocID="{7CCCC125-7780-4E2F-9F4A-A3D2C6073408}" presName="hierChild3" presStyleCnt="0"/>
      <dgm:spPr/>
      <dgm:t>
        <a:bodyPr/>
        <a:lstStyle/>
        <a:p>
          <a:endParaRPr lang="en-US"/>
        </a:p>
      </dgm:t>
    </dgm:pt>
    <dgm:pt modelId="{C3E66B46-F4E0-459B-BF88-6FCB94161158}" type="pres">
      <dgm:prSet presAssocID="{A54E7600-CCF7-4805-83CA-B7119693421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2EF4CB8-0373-44AC-A7D1-8FDDB867D80A}" type="pres">
      <dgm:prSet presAssocID="{E3EC1A80-4D44-49EA-8311-F1C3A897FB7B}" presName="hierRoot2" presStyleCnt="0"/>
      <dgm:spPr/>
      <dgm:t>
        <a:bodyPr/>
        <a:lstStyle/>
        <a:p>
          <a:endParaRPr lang="en-US"/>
        </a:p>
      </dgm:t>
    </dgm:pt>
    <dgm:pt modelId="{D414D965-3A11-476F-8FF9-8BA4B01A98B6}" type="pres">
      <dgm:prSet presAssocID="{E3EC1A80-4D44-49EA-8311-F1C3A897FB7B}" presName="composite2" presStyleCnt="0"/>
      <dgm:spPr/>
      <dgm:t>
        <a:bodyPr/>
        <a:lstStyle/>
        <a:p>
          <a:endParaRPr lang="en-US"/>
        </a:p>
      </dgm:t>
    </dgm:pt>
    <dgm:pt modelId="{06DCCAE5-0EBA-40A9-90D1-BC800D8CA45B}" type="pres">
      <dgm:prSet presAssocID="{E3EC1A80-4D44-49EA-8311-F1C3A897FB7B}" presName="background2" presStyleLbl="node2" presStyleIdx="1" presStyleCnt="3"/>
      <dgm:spPr/>
      <dgm:t>
        <a:bodyPr/>
        <a:lstStyle/>
        <a:p>
          <a:endParaRPr lang="en-US"/>
        </a:p>
      </dgm:t>
    </dgm:pt>
    <dgm:pt modelId="{34949A86-D8AA-4070-B79D-FA0A3C9979F2}" type="pres">
      <dgm:prSet presAssocID="{E3EC1A80-4D44-49EA-8311-F1C3A897FB7B}" presName="text2" presStyleLbl="fgAcc2" presStyleIdx="1" presStyleCnt="3" custScaleX="97388" custScaleY="34523" custLinFactNeighborX="5278" custLinFactNeighborY="-59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F980A-2F7C-4874-B7C4-8BB85EB8BCBB}" type="pres">
      <dgm:prSet presAssocID="{E3EC1A80-4D44-49EA-8311-F1C3A897FB7B}" presName="hierChild3" presStyleCnt="0"/>
      <dgm:spPr/>
      <dgm:t>
        <a:bodyPr/>
        <a:lstStyle/>
        <a:p>
          <a:endParaRPr lang="en-US"/>
        </a:p>
      </dgm:t>
    </dgm:pt>
    <dgm:pt modelId="{1ED6D0D6-495E-470C-AB05-4B1C71D6AC7C}" type="pres">
      <dgm:prSet presAssocID="{14CED10A-785A-4659-88CE-9136473F13E7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8C01E58-D2FB-46FA-B001-74D5C4FB19B6}" type="pres">
      <dgm:prSet presAssocID="{E34B19D6-3835-40DC-B1BB-5BFAEAD8CC5D}" presName="hierRoot2" presStyleCnt="0"/>
      <dgm:spPr/>
    </dgm:pt>
    <dgm:pt modelId="{A0129CD6-0910-4970-AB56-61F36DFA8722}" type="pres">
      <dgm:prSet presAssocID="{E34B19D6-3835-40DC-B1BB-5BFAEAD8CC5D}" presName="composite2" presStyleCnt="0"/>
      <dgm:spPr/>
    </dgm:pt>
    <dgm:pt modelId="{ACC4A098-6FE8-4124-9A2E-75811E0707FB}" type="pres">
      <dgm:prSet presAssocID="{E34B19D6-3835-40DC-B1BB-5BFAEAD8CC5D}" presName="background2" presStyleLbl="node2" presStyleIdx="2" presStyleCnt="3"/>
      <dgm:spPr/>
    </dgm:pt>
    <dgm:pt modelId="{3520FD6B-2E64-4659-8D60-FE9562752C49}" type="pres">
      <dgm:prSet presAssocID="{E34B19D6-3835-40DC-B1BB-5BFAEAD8CC5D}" presName="text2" presStyleLbl="fgAcc2" presStyleIdx="2" presStyleCnt="3" custScaleX="90004" custScaleY="34523" custLinFactNeighborX="1214" custLinFactNeighborY="-59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8E18A-1815-4B33-9EA9-42B8379E7F0C}" type="pres">
      <dgm:prSet presAssocID="{E34B19D6-3835-40DC-B1BB-5BFAEAD8CC5D}" presName="hierChild3" presStyleCnt="0"/>
      <dgm:spPr/>
    </dgm:pt>
  </dgm:ptLst>
  <dgm:cxnLst>
    <dgm:cxn modelId="{57F97415-D54B-4EFC-84F0-D6B91152F3B6}" srcId="{75B4D597-BBBE-4A4D-92B1-814CEAF23E85}" destId="{E34B19D6-3835-40DC-B1BB-5BFAEAD8CC5D}" srcOrd="2" destOrd="0" parTransId="{14CED10A-785A-4659-88CE-9136473F13E7}" sibTransId="{857B73A9-920B-4E76-95AC-9858BD45044C}"/>
    <dgm:cxn modelId="{E5142CAD-2C73-4E49-9243-6F9791D92550}" type="presOf" srcId="{A54E7600-CCF7-4805-83CA-B7119693421F}" destId="{C3E66B46-F4E0-459B-BF88-6FCB94161158}" srcOrd="0" destOrd="0" presId="urn:microsoft.com/office/officeart/2005/8/layout/hierarchy1"/>
    <dgm:cxn modelId="{D82FCCB6-C1DA-4FB8-864C-F687D42C9522}" type="presOf" srcId="{8711D7D8-B420-4E26-9872-03FDF47FD6FF}" destId="{8FCAB026-8BB3-4C4E-93B3-95238E8E441A}" srcOrd="0" destOrd="0" presId="urn:microsoft.com/office/officeart/2005/8/layout/hierarchy1"/>
    <dgm:cxn modelId="{D9FD1A53-6E27-44D9-B67F-C7324CED5A05}" srcId="{8711D7D8-B420-4E26-9872-03FDF47FD6FF}" destId="{75B4D597-BBBE-4A4D-92B1-814CEAF23E85}" srcOrd="0" destOrd="0" parTransId="{DA6CC80D-A6EA-4316-B925-DF03FB498576}" sibTransId="{320C43BD-9413-4C7C-8A0D-DFD02D25C628}"/>
    <dgm:cxn modelId="{D830B8F2-6FE5-4A43-9F02-4B28FD4C44BB}" type="presOf" srcId="{14CED10A-785A-4659-88CE-9136473F13E7}" destId="{1ED6D0D6-495E-470C-AB05-4B1C71D6AC7C}" srcOrd="0" destOrd="0" presId="urn:microsoft.com/office/officeart/2005/8/layout/hierarchy1"/>
    <dgm:cxn modelId="{BB670A97-D649-43EB-9856-44D8FC80E4E6}" type="presOf" srcId="{EA904C11-D47A-41D5-81A8-E3B98ED6E9DD}" destId="{A148C094-330E-433C-B6D0-79495147F09A}" srcOrd="0" destOrd="0" presId="urn:microsoft.com/office/officeart/2005/8/layout/hierarchy1"/>
    <dgm:cxn modelId="{68660C08-6058-4F2D-9E5D-68A52B3F14E4}" srcId="{75B4D597-BBBE-4A4D-92B1-814CEAF23E85}" destId="{E3EC1A80-4D44-49EA-8311-F1C3A897FB7B}" srcOrd="1" destOrd="0" parTransId="{A54E7600-CCF7-4805-83CA-B7119693421F}" sibTransId="{189FF597-EF2B-4731-9729-5E0044387CD8}"/>
    <dgm:cxn modelId="{088314CD-4423-431A-8200-E0439E340373}" type="presOf" srcId="{7CCCC125-7780-4E2F-9F4A-A3D2C6073408}" destId="{8E2A42C7-2DCD-41AE-83D3-459D66919914}" srcOrd="0" destOrd="0" presId="urn:microsoft.com/office/officeart/2005/8/layout/hierarchy1"/>
    <dgm:cxn modelId="{702774B7-0261-4A45-ABE3-39C0B9A318BF}" type="presOf" srcId="{E3EC1A80-4D44-49EA-8311-F1C3A897FB7B}" destId="{34949A86-D8AA-4070-B79D-FA0A3C9979F2}" srcOrd="0" destOrd="0" presId="urn:microsoft.com/office/officeart/2005/8/layout/hierarchy1"/>
    <dgm:cxn modelId="{2DAB4CE3-604E-4B8C-9D34-AFF2E1651764}" srcId="{75B4D597-BBBE-4A4D-92B1-814CEAF23E85}" destId="{7CCCC125-7780-4E2F-9F4A-A3D2C6073408}" srcOrd="0" destOrd="0" parTransId="{EA904C11-D47A-41D5-81A8-E3B98ED6E9DD}" sibTransId="{5A3399A2-9494-4F24-AE3D-8357B9BB7795}"/>
    <dgm:cxn modelId="{15F29E4E-6629-4121-978A-97145074EDB1}" type="presOf" srcId="{75B4D597-BBBE-4A4D-92B1-814CEAF23E85}" destId="{564755CE-8B44-4719-A42E-1DAE4C458B2C}" srcOrd="0" destOrd="0" presId="urn:microsoft.com/office/officeart/2005/8/layout/hierarchy1"/>
    <dgm:cxn modelId="{6F98E05E-FE82-400F-B256-518AD2CDB5C0}" type="presOf" srcId="{E34B19D6-3835-40DC-B1BB-5BFAEAD8CC5D}" destId="{3520FD6B-2E64-4659-8D60-FE9562752C49}" srcOrd="0" destOrd="0" presId="urn:microsoft.com/office/officeart/2005/8/layout/hierarchy1"/>
    <dgm:cxn modelId="{BECE6BA2-B077-48AB-AA77-500DF61912A0}" type="presParOf" srcId="{8FCAB026-8BB3-4C4E-93B3-95238E8E441A}" destId="{3F2F523E-48B3-4E58-8EE1-23A5F6B266FD}" srcOrd="0" destOrd="0" presId="urn:microsoft.com/office/officeart/2005/8/layout/hierarchy1"/>
    <dgm:cxn modelId="{6FD116EC-CC71-4423-A40A-6237F0C19BC6}" type="presParOf" srcId="{3F2F523E-48B3-4E58-8EE1-23A5F6B266FD}" destId="{4E2C95E4-1B0F-49FB-8DB9-29CE4B540A4C}" srcOrd="0" destOrd="0" presId="urn:microsoft.com/office/officeart/2005/8/layout/hierarchy1"/>
    <dgm:cxn modelId="{A6739FBB-05DF-4EFD-B3F0-738A63EB3D4C}" type="presParOf" srcId="{4E2C95E4-1B0F-49FB-8DB9-29CE4B540A4C}" destId="{56FFE660-ED5E-43EC-95A7-8366F1B78220}" srcOrd="0" destOrd="0" presId="urn:microsoft.com/office/officeart/2005/8/layout/hierarchy1"/>
    <dgm:cxn modelId="{D3A2EBAA-E61C-4E20-B979-CC2A21647018}" type="presParOf" srcId="{4E2C95E4-1B0F-49FB-8DB9-29CE4B540A4C}" destId="{564755CE-8B44-4719-A42E-1DAE4C458B2C}" srcOrd="1" destOrd="0" presId="urn:microsoft.com/office/officeart/2005/8/layout/hierarchy1"/>
    <dgm:cxn modelId="{077ECBC7-8DDC-483B-B643-81DD8680A201}" type="presParOf" srcId="{3F2F523E-48B3-4E58-8EE1-23A5F6B266FD}" destId="{D5CCB046-5E13-4F3D-BD43-A7217739E75A}" srcOrd="1" destOrd="0" presId="urn:microsoft.com/office/officeart/2005/8/layout/hierarchy1"/>
    <dgm:cxn modelId="{EF5856A2-566A-4CFB-AF45-7EDC712F3434}" type="presParOf" srcId="{D5CCB046-5E13-4F3D-BD43-A7217739E75A}" destId="{A148C094-330E-433C-B6D0-79495147F09A}" srcOrd="0" destOrd="0" presId="urn:microsoft.com/office/officeart/2005/8/layout/hierarchy1"/>
    <dgm:cxn modelId="{B6B93F11-C9AF-4A56-8535-B3B6F54947C9}" type="presParOf" srcId="{D5CCB046-5E13-4F3D-BD43-A7217739E75A}" destId="{EB066ED4-13A6-4A71-B4FD-97E7813C9257}" srcOrd="1" destOrd="0" presId="urn:microsoft.com/office/officeart/2005/8/layout/hierarchy1"/>
    <dgm:cxn modelId="{135E1DF6-56EF-4AF3-A780-B53F3C44C417}" type="presParOf" srcId="{EB066ED4-13A6-4A71-B4FD-97E7813C9257}" destId="{4CEC5B57-B96B-432B-B929-71976A43C6BA}" srcOrd="0" destOrd="0" presId="urn:microsoft.com/office/officeart/2005/8/layout/hierarchy1"/>
    <dgm:cxn modelId="{29FE12F5-9C74-46ED-B12A-2F7C18E51B8A}" type="presParOf" srcId="{4CEC5B57-B96B-432B-B929-71976A43C6BA}" destId="{E3427424-6A40-43D2-8F80-0F53558DC0EE}" srcOrd="0" destOrd="0" presId="urn:microsoft.com/office/officeart/2005/8/layout/hierarchy1"/>
    <dgm:cxn modelId="{3604C92B-23A5-44C3-9ABC-E47958290D1E}" type="presParOf" srcId="{4CEC5B57-B96B-432B-B929-71976A43C6BA}" destId="{8E2A42C7-2DCD-41AE-83D3-459D66919914}" srcOrd="1" destOrd="0" presId="urn:microsoft.com/office/officeart/2005/8/layout/hierarchy1"/>
    <dgm:cxn modelId="{64B760C2-F840-4762-854C-373BAD8F3CB9}" type="presParOf" srcId="{EB066ED4-13A6-4A71-B4FD-97E7813C9257}" destId="{FDBC0EBA-28D9-45D4-B14D-6D8391B1FACA}" srcOrd="1" destOrd="0" presId="urn:microsoft.com/office/officeart/2005/8/layout/hierarchy1"/>
    <dgm:cxn modelId="{99CF2AAE-26E2-4E2E-95EA-A985DBBE99A0}" type="presParOf" srcId="{D5CCB046-5E13-4F3D-BD43-A7217739E75A}" destId="{C3E66B46-F4E0-459B-BF88-6FCB94161158}" srcOrd="2" destOrd="0" presId="urn:microsoft.com/office/officeart/2005/8/layout/hierarchy1"/>
    <dgm:cxn modelId="{2A8E9F90-D875-4F67-95C8-768BF4075C83}" type="presParOf" srcId="{D5CCB046-5E13-4F3D-BD43-A7217739E75A}" destId="{E2EF4CB8-0373-44AC-A7D1-8FDDB867D80A}" srcOrd="3" destOrd="0" presId="urn:microsoft.com/office/officeart/2005/8/layout/hierarchy1"/>
    <dgm:cxn modelId="{41EE066B-FFAE-4F31-A772-AA2A6EBCBD67}" type="presParOf" srcId="{E2EF4CB8-0373-44AC-A7D1-8FDDB867D80A}" destId="{D414D965-3A11-476F-8FF9-8BA4B01A98B6}" srcOrd="0" destOrd="0" presId="urn:microsoft.com/office/officeart/2005/8/layout/hierarchy1"/>
    <dgm:cxn modelId="{72224877-CF17-4890-B5E7-1826873B635F}" type="presParOf" srcId="{D414D965-3A11-476F-8FF9-8BA4B01A98B6}" destId="{06DCCAE5-0EBA-40A9-90D1-BC800D8CA45B}" srcOrd="0" destOrd="0" presId="urn:microsoft.com/office/officeart/2005/8/layout/hierarchy1"/>
    <dgm:cxn modelId="{BF3598F6-792C-41FF-9B7F-7DF887059E51}" type="presParOf" srcId="{D414D965-3A11-476F-8FF9-8BA4B01A98B6}" destId="{34949A86-D8AA-4070-B79D-FA0A3C9979F2}" srcOrd="1" destOrd="0" presId="urn:microsoft.com/office/officeart/2005/8/layout/hierarchy1"/>
    <dgm:cxn modelId="{2B66201C-74E8-4929-AF16-CE8D6F7231F2}" type="presParOf" srcId="{E2EF4CB8-0373-44AC-A7D1-8FDDB867D80A}" destId="{22FF980A-2F7C-4874-B7C4-8BB85EB8BCBB}" srcOrd="1" destOrd="0" presId="urn:microsoft.com/office/officeart/2005/8/layout/hierarchy1"/>
    <dgm:cxn modelId="{C0CE4B28-9509-45FA-B7B2-5994055CBCCC}" type="presParOf" srcId="{D5CCB046-5E13-4F3D-BD43-A7217739E75A}" destId="{1ED6D0D6-495E-470C-AB05-4B1C71D6AC7C}" srcOrd="4" destOrd="0" presId="urn:microsoft.com/office/officeart/2005/8/layout/hierarchy1"/>
    <dgm:cxn modelId="{782B37C4-4195-4877-B53A-A30D39BA99D0}" type="presParOf" srcId="{D5CCB046-5E13-4F3D-BD43-A7217739E75A}" destId="{68C01E58-D2FB-46FA-B001-74D5C4FB19B6}" srcOrd="5" destOrd="0" presId="urn:microsoft.com/office/officeart/2005/8/layout/hierarchy1"/>
    <dgm:cxn modelId="{E798DB44-82F7-43A1-BFED-CA64D15215F4}" type="presParOf" srcId="{68C01E58-D2FB-46FA-B001-74D5C4FB19B6}" destId="{A0129CD6-0910-4970-AB56-61F36DFA8722}" srcOrd="0" destOrd="0" presId="urn:microsoft.com/office/officeart/2005/8/layout/hierarchy1"/>
    <dgm:cxn modelId="{4864BDA5-87D6-49EF-83FF-9AD106F61A19}" type="presParOf" srcId="{A0129CD6-0910-4970-AB56-61F36DFA8722}" destId="{ACC4A098-6FE8-4124-9A2E-75811E0707FB}" srcOrd="0" destOrd="0" presId="urn:microsoft.com/office/officeart/2005/8/layout/hierarchy1"/>
    <dgm:cxn modelId="{C7D05FD5-D119-4055-B250-370FC3897B86}" type="presParOf" srcId="{A0129CD6-0910-4970-AB56-61F36DFA8722}" destId="{3520FD6B-2E64-4659-8D60-FE9562752C49}" srcOrd="1" destOrd="0" presId="urn:microsoft.com/office/officeart/2005/8/layout/hierarchy1"/>
    <dgm:cxn modelId="{30CCE4AD-D7C4-46B0-93B0-2A76CB6CF07F}" type="presParOf" srcId="{68C01E58-D2FB-46FA-B001-74D5C4FB19B6}" destId="{6AE8E18A-1815-4B33-9EA9-42B8379E7F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11D7D8-B420-4E26-9872-03FDF47FD6F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B4D597-BBBE-4A4D-92B1-814CEAF23E85}">
      <dgm:prSet phldrT="[Text]" custT="1"/>
      <dgm:spPr/>
      <dgm:t>
        <a:bodyPr/>
        <a:lstStyle/>
        <a:p>
          <a:r>
            <a:rPr lang="en-US" sz="2400" b="1" dirty="0" smtClean="0"/>
            <a:t>Detectors for UV/VIS</a:t>
          </a:r>
          <a:endParaRPr lang="en-US" sz="2400" b="1" dirty="0"/>
        </a:p>
      </dgm:t>
    </dgm:pt>
    <dgm:pt modelId="{DA6CC80D-A6EA-4316-B925-DF03FB498576}" type="parTrans" cxnId="{D9FD1A53-6E27-44D9-B67F-C7324CED5A05}">
      <dgm:prSet/>
      <dgm:spPr/>
      <dgm:t>
        <a:bodyPr/>
        <a:lstStyle/>
        <a:p>
          <a:endParaRPr lang="en-US"/>
        </a:p>
      </dgm:t>
    </dgm:pt>
    <dgm:pt modelId="{320C43BD-9413-4C7C-8A0D-DFD02D25C628}" type="sibTrans" cxnId="{D9FD1A53-6E27-44D9-B67F-C7324CED5A05}">
      <dgm:prSet/>
      <dgm:spPr/>
      <dgm:t>
        <a:bodyPr/>
        <a:lstStyle/>
        <a:p>
          <a:endParaRPr lang="en-US"/>
        </a:p>
      </dgm:t>
    </dgm:pt>
    <dgm:pt modelId="{7CCCC125-7780-4E2F-9F4A-A3D2C6073408}">
      <dgm:prSet phldrT="[Text]" custT="1"/>
      <dgm:spPr/>
      <dgm:t>
        <a:bodyPr/>
        <a:lstStyle/>
        <a:p>
          <a:r>
            <a:rPr lang="en-US" sz="2000" b="1" dirty="0" smtClean="0"/>
            <a:t>Photodiodes</a:t>
          </a:r>
          <a:endParaRPr lang="en-US" sz="2100" b="1" dirty="0"/>
        </a:p>
      </dgm:t>
    </dgm:pt>
    <dgm:pt modelId="{EA904C11-D47A-41D5-81A8-E3B98ED6E9DD}" type="parTrans" cxnId="{2DAB4CE3-604E-4B8C-9D34-AFF2E1651764}">
      <dgm:prSet/>
      <dgm:spPr/>
      <dgm:t>
        <a:bodyPr/>
        <a:lstStyle/>
        <a:p>
          <a:endParaRPr lang="en-US"/>
        </a:p>
      </dgm:t>
    </dgm:pt>
    <dgm:pt modelId="{5A3399A2-9494-4F24-AE3D-8357B9BB7795}" type="sibTrans" cxnId="{2DAB4CE3-604E-4B8C-9D34-AFF2E1651764}">
      <dgm:prSet/>
      <dgm:spPr/>
      <dgm:t>
        <a:bodyPr/>
        <a:lstStyle/>
        <a:p>
          <a:endParaRPr lang="en-US"/>
        </a:p>
      </dgm:t>
    </dgm:pt>
    <dgm:pt modelId="{E3EC1A80-4D44-49EA-8311-F1C3A897FB7B}">
      <dgm:prSet phldrT="[Text]" custT="1"/>
      <dgm:spPr/>
      <dgm:t>
        <a:bodyPr/>
        <a:lstStyle/>
        <a:p>
          <a:r>
            <a:rPr lang="en-US" sz="2000" b="1" dirty="0" smtClean="0"/>
            <a:t>Photomultiplier tubes (PMT)</a:t>
          </a:r>
          <a:endParaRPr lang="en-US" sz="2000" b="1" dirty="0"/>
        </a:p>
      </dgm:t>
    </dgm:pt>
    <dgm:pt modelId="{A54E7600-CCF7-4805-83CA-B7119693421F}" type="parTrans" cxnId="{68660C08-6058-4F2D-9E5D-68A52B3F14E4}">
      <dgm:prSet/>
      <dgm:spPr/>
      <dgm:t>
        <a:bodyPr/>
        <a:lstStyle/>
        <a:p>
          <a:endParaRPr lang="en-US"/>
        </a:p>
      </dgm:t>
    </dgm:pt>
    <dgm:pt modelId="{189FF597-EF2B-4731-9729-5E0044387CD8}" type="sibTrans" cxnId="{68660C08-6058-4F2D-9E5D-68A52B3F14E4}">
      <dgm:prSet/>
      <dgm:spPr/>
      <dgm:t>
        <a:bodyPr/>
        <a:lstStyle/>
        <a:p>
          <a:endParaRPr lang="en-US"/>
        </a:p>
      </dgm:t>
    </dgm:pt>
    <dgm:pt modelId="{8FCAB026-8BB3-4C4E-93B3-95238E8E441A}" type="pres">
      <dgm:prSet presAssocID="{8711D7D8-B420-4E26-9872-03FDF47FD6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F523E-48B3-4E58-8EE1-23A5F6B266FD}" type="pres">
      <dgm:prSet presAssocID="{75B4D597-BBBE-4A4D-92B1-814CEAF23E85}" presName="hierRoot1" presStyleCnt="0"/>
      <dgm:spPr/>
      <dgm:t>
        <a:bodyPr/>
        <a:lstStyle/>
        <a:p>
          <a:endParaRPr lang="en-US"/>
        </a:p>
      </dgm:t>
    </dgm:pt>
    <dgm:pt modelId="{4E2C95E4-1B0F-49FB-8DB9-29CE4B540A4C}" type="pres">
      <dgm:prSet presAssocID="{75B4D597-BBBE-4A4D-92B1-814CEAF23E85}" presName="composite" presStyleCnt="0"/>
      <dgm:spPr/>
      <dgm:t>
        <a:bodyPr/>
        <a:lstStyle/>
        <a:p>
          <a:endParaRPr lang="en-US"/>
        </a:p>
      </dgm:t>
    </dgm:pt>
    <dgm:pt modelId="{56FFE660-ED5E-43EC-95A7-8366F1B78220}" type="pres">
      <dgm:prSet presAssocID="{75B4D597-BBBE-4A4D-92B1-814CEAF23E85}" presName="background" presStyleLbl="node0" presStyleIdx="0" presStyleCnt="1"/>
      <dgm:spPr/>
      <dgm:t>
        <a:bodyPr/>
        <a:lstStyle/>
        <a:p>
          <a:endParaRPr lang="en-US"/>
        </a:p>
      </dgm:t>
    </dgm:pt>
    <dgm:pt modelId="{564755CE-8B44-4719-A42E-1DAE4C458B2C}" type="pres">
      <dgm:prSet presAssocID="{75B4D597-BBBE-4A4D-92B1-814CEAF23E85}" presName="text" presStyleLbl="fgAcc0" presStyleIdx="0" presStyleCnt="1" custScaleX="303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CB046-5E13-4F3D-BD43-A7217739E75A}" type="pres">
      <dgm:prSet presAssocID="{75B4D597-BBBE-4A4D-92B1-814CEAF23E85}" presName="hierChild2" presStyleCnt="0"/>
      <dgm:spPr/>
      <dgm:t>
        <a:bodyPr/>
        <a:lstStyle/>
        <a:p>
          <a:endParaRPr lang="en-US"/>
        </a:p>
      </dgm:t>
    </dgm:pt>
    <dgm:pt modelId="{A148C094-330E-433C-B6D0-79495147F09A}" type="pres">
      <dgm:prSet presAssocID="{EA904C11-D47A-41D5-81A8-E3B98ED6E9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B066ED4-13A6-4A71-B4FD-97E7813C9257}" type="pres">
      <dgm:prSet presAssocID="{7CCCC125-7780-4E2F-9F4A-A3D2C6073408}" presName="hierRoot2" presStyleCnt="0"/>
      <dgm:spPr/>
      <dgm:t>
        <a:bodyPr/>
        <a:lstStyle/>
        <a:p>
          <a:endParaRPr lang="en-US"/>
        </a:p>
      </dgm:t>
    </dgm:pt>
    <dgm:pt modelId="{4CEC5B57-B96B-432B-B929-71976A43C6BA}" type="pres">
      <dgm:prSet presAssocID="{7CCCC125-7780-4E2F-9F4A-A3D2C6073408}" presName="composite2" presStyleCnt="0"/>
      <dgm:spPr/>
      <dgm:t>
        <a:bodyPr/>
        <a:lstStyle/>
        <a:p>
          <a:endParaRPr lang="en-US"/>
        </a:p>
      </dgm:t>
    </dgm:pt>
    <dgm:pt modelId="{E3427424-6A40-43D2-8F80-0F53558DC0EE}" type="pres">
      <dgm:prSet presAssocID="{7CCCC125-7780-4E2F-9F4A-A3D2C6073408}" presName="background2" presStyleLbl="node2" presStyleIdx="0" presStyleCnt="2"/>
      <dgm:spPr/>
      <dgm:t>
        <a:bodyPr/>
        <a:lstStyle/>
        <a:p>
          <a:endParaRPr lang="en-US"/>
        </a:p>
      </dgm:t>
    </dgm:pt>
    <dgm:pt modelId="{8E2A42C7-2DCD-41AE-83D3-459D66919914}" type="pres">
      <dgm:prSet presAssocID="{7CCCC125-7780-4E2F-9F4A-A3D2C6073408}" presName="text2" presStyleLbl="fgAcc2" presStyleIdx="0" presStyleCnt="2" custScaleX="182539" custScaleY="59780" custLinFactX="-2547" custLinFactNeighborX="-100000" custLinFactNeighborY="12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C0EBA-28D9-45D4-B14D-6D8391B1FACA}" type="pres">
      <dgm:prSet presAssocID="{7CCCC125-7780-4E2F-9F4A-A3D2C6073408}" presName="hierChild3" presStyleCnt="0"/>
      <dgm:spPr/>
      <dgm:t>
        <a:bodyPr/>
        <a:lstStyle/>
        <a:p>
          <a:endParaRPr lang="en-US"/>
        </a:p>
      </dgm:t>
    </dgm:pt>
    <dgm:pt modelId="{C3E66B46-F4E0-459B-BF88-6FCB94161158}" type="pres">
      <dgm:prSet presAssocID="{A54E7600-CCF7-4805-83CA-B7119693421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2EF4CB8-0373-44AC-A7D1-8FDDB867D80A}" type="pres">
      <dgm:prSet presAssocID="{E3EC1A80-4D44-49EA-8311-F1C3A897FB7B}" presName="hierRoot2" presStyleCnt="0"/>
      <dgm:spPr/>
      <dgm:t>
        <a:bodyPr/>
        <a:lstStyle/>
        <a:p>
          <a:endParaRPr lang="en-US"/>
        </a:p>
      </dgm:t>
    </dgm:pt>
    <dgm:pt modelId="{D414D965-3A11-476F-8FF9-8BA4B01A98B6}" type="pres">
      <dgm:prSet presAssocID="{E3EC1A80-4D44-49EA-8311-F1C3A897FB7B}" presName="composite2" presStyleCnt="0"/>
      <dgm:spPr/>
      <dgm:t>
        <a:bodyPr/>
        <a:lstStyle/>
        <a:p>
          <a:endParaRPr lang="en-US"/>
        </a:p>
      </dgm:t>
    </dgm:pt>
    <dgm:pt modelId="{06DCCAE5-0EBA-40A9-90D1-BC800D8CA45B}" type="pres">
      <dgm:prSet presAssocID="{E3EC1A80-4D44-49EA-8311-F1C3A897FB7B}" presName="background2" presStyleLbl="node2" presStyleIdx="1" presStyleCnt="2"/>
      <dgm:spPr/>
      <dgm:t>
        <a:bodyPr/>
        <a:lstStyle/>
        <a:p>
          <a:endParaRPr lang="en-US"/>
        </a:p>
      </dgm:t>
    </dgm:pt>
    <dgm:pt modelId="{34949A86-D8AA-4070-B79D-FA0A3C9979F2}" type="pres">
      <dgm:prSet presAssocID="{E3EC1A80-4D44-49EA-8311-F1C3A897FB7B}" presName="text2" presStyleLbl="fgAcc2" presStyleIdx="1" presStyleCnt="2" custScaleX="269421" custScaleY="59780" custLinFactNeighborX="88526" custLinFactNeighborY="12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F980A-2F7C-4874-B7C4-8BB85EB8BCBB}" type="pres">
      <dgm:prSet presAssocID="{E3EC1A80-4D44-49EA-8311-F1C3A897FB7B}" presName="hierChild3" presStyleCnt="0"/>
      <dgm:spPr/>
      <dgm:t>
        <a:bodyPr/>
        <a:lstStyle/>
        <a:p>
          <a:endParaRPr lang="en-US"/>
        </a:p>
      </dgm:t>
    </dgm:pt>
  </dgm:ptLst>
  <dgm:cxnLst>
    <dgm:cxn modelId="{D9FD1A53-6E27-44D9-B67F-C7324CED5A05}" srcId="{8711D7D8-B420-4E26-9872-03FDF47FD6FF}" destId="{75B4D597-BBBE-4A4D-92B1-814CEAF23E85}" srcOrd="0" destOrd="0" parTransId="{DA6CC80D-A6EA-4316-B925-DF03FB498576}" sibTransId="{320C43BD-9413-4C7C-8A0D-DFD02D25C628}"/>
    <dgm:cxn modelId="{ECA51DE8-704F-4278-A248-8057A6611BE5}" type="presOf" srcId="{A54E7600-CCF7-4805-83CA-B7119693421F}" destId="{C3E66B46-F4E0-459B-BF88-6FCB94161158}" srcOrd="0" destOrd="0" presId="urn:microsoft.com/office/officeart/2005/8/layout/hierarchy1"/>
    <dgm:cxn modelId="{BB04B567-110C-4790-9E09-E436F66A04EF}" type="presOf" srcId="{7CCCC125-7780-4E2F-9F4A-A3D2C6073408}" destId="{8E2A42C7-2DCD-41AE-83D3-459D66919914}" srcOrd="0" destOrd="0" presId="urn:microsoft.com/office/officeart/2005/8/layout/hierarchy1"/>
    <dgm:cxn modelId="{88B45D96-E076-44C0-A4C9-7CBA81D97E45}" type="presOf" srcId="{8711D7D8-B420-4E26-9872-03FDF47FD6FF}" destId="{8FCAB026-8BB3-4C4E-93B3-95238E8E441A}" srcOrd="0" destOrd="0" presId="urn:microsoft.com/office/officeart/2005/8/layout/hierarchy1"/>
    <dgm:cxn modelId="{68660C08-6058-4F2D-9E5D-68A52B3F14E4}" srcId="{75B4D597-BBBE-4A4D-92B1-814CEAF23E85}" destId="{E3EC1A80-4D44-49EA-8311-F1C3A897FB7B}" srcOrd="1" destOrd="0" parTransId="{A54E7600-CCF7-4805-83CA-B7119693421F}" sibTransId="{189FF597-EF2B-4731-9729-5E0044387CD8}"/>
    <dgm:cxn modelId="{A9BB0935-3C1B-4EA8-A086-831E15E064BC}" type="presOf" srcId="{EA904C11-D47A-41D5-81A8-E3B98ED6E9DD}" destId="{A148C094-330E-433C-B6D0-79495147F09A}" srcOrd="0" destOrd="0" presId="urn:microsoft.com/office/officeart/2005/8/layout/hierarchy1"/>
    <dgm:cxn modelId="{2DAB4CE3-604E-4B8C-9D34-AFF2E1651764}" srcId="{75B4D597-BBBE-4A4D-92B1-814CEAF23E85}" destId="{7CCCC125-7780-4E2F-9F4A-A3D2C6073408}" srcOrd="0" destOrd="0" parTransId="{EA904C11-D47A-41D5-81A8-E3B98ED6E9DD}" sibTransId="{5A3399A2-9494-4F24-AE3D-8357B9BB7795}"/>
    <dgm:cxn modelId="{E807644D-D051-476B-87C5-664FA5CF4FD3}" type="presOf" srcId="{E3EC1A80-4D44-49EA-8311-F1C3A897FB7B}" destId="{34949A86-D8AA-4070-B79D-FA0A3C9979F2}" srcOrd="0" destOrd="0" presId="urn:microsoft.com/office/officeart/2005/8/layout/hierarchy1"/>
    <dgm:cxn modelId="{F777B507-A9D7-4A90-8C40-91E1976BF0E0}" type="presOf" srcId="{75B4D597-BBBE-4A4D-92B1-814CEAF23E85}" destId="{564755CE-8B44-4719-A42E-1DAE4C458B2C}" srcOrd="0" destOrd="0" presId="urn:microsoft.com/office/officeart/2005/8/layout/hierarchy1"/>
    <dgm:cxn modelId="{8688B645-0536-4C88-9305-672BEB332A1B}" type="presParOf" srcId="{8FCAB026-8BB3-4C4E-93B3-95238E8E441A}" destId="{3F2F523E-48B3-4E58-8EE1-23A5F6B266FD}" srcOrd="0" destOrd="0" presId="urn:microsoft.com/office/officeart/2005/8/layout/hierarchy1"/>
    <dgm:cxn modelId="{B382D9D9-3D92-4A5D-BA93-C574A63FE90F}" type="presParOf" srcId="{3F2F523E-48B3-4E58-8EE1-23A5F6B266FD}" destId="{4E2C95E4-1B0F-49FB-8DB9-29CE4B540A4C}" srcOrd="0" destOrd="0" presId="urn:microsoft.com/office/officeart/2005/8/layout/hierarchy1"/>
    <dgm:cxn modelId="{AABDF462-23A4-4C82-AB1D-9F84EC0A604A}" type="presParOf" srcId="{4E2C95E4-1B0F-49FB-8DB9-29CE4B540A4C}" destId="{56FFE660-ED5E-43EC-95A7-8366F1B78220}" srcOrd="0" destOrd="0" presId="urn:microsoft.com/office/officeart/2005/8/layout/hierarchy1"/>
    <dgm:cxn modelId="{2EA4C19A-8814-459C-AFE3-87D763AC50CB}" type="presParOf" srcId="{4E2C95E4-1B0F-49FB-8DB9-29CE4B540A4C}" destId="{564755CE-8B44-4719-A42E-1DAE4C458B2C}" srcOrd="1" destOrd="0" presId="urn:microsoft.com/office/officeart/2005/8/layout/hierarchy1"/>
    <dgm:cxn modelId="{61219316-C40B-49C1-8D3C-4936E5651A83}" type="presParOf" srcId="{3F2F523E-48B3-4E58-8EE1-23A5F6B266FD}" destId="{D5CCB046-5E13-4F3D-BD43-A7217739E75A}" srcOrd="1" destOrd="0" presId="urn:microsoft.com/office/officeart/2005/8/layout/hierarchy1"/>
    <dgm:cxn modelId="{81EE47E2-8C49-4387-8B8A-ECAAB4508209}" type="presParOf" srcId="{D5CCB046-5E13-4F3D-BD43-A7217739E75A}" destId="{A148C094-330E-433C-B6D0-79495147F09A}" srcOrd="0" destOrd="0" presId="urn:microsoft.com/office/officeart/2005/8/layout/hierarchy1"/>
    <dgm:cxn modelId="{A80E96CD-07D3-44D5-B92D-CF628FC80825}" type="presParOf" srcId="{D5CCB046-5E13-4F3D-BD43-A7217739E75A}" destId="{EB066ED4-13A6-4A71-B4FD-97E7813C9257}" srcOrd="1" destOrd="0" presId="urn:microsoft.com/office/officeart/2005/8/layout/hierarchy1"/>
    <dgm:cxn modelId="{5AB84D4A-BF4D-4B75-ADCB-63EC941DFD33}" type="presParOf" srcId="{EB066ED4-13A6-4A71-B4FD-97E7813C9257}" destId="{4CEC5B57-B96B-432B-B929-71976A43C6BA}" srcOrd="0" destOrd="0" presId="urn:microsoft.com/office/officeart/2005/8/layout/hierarchy1"/>
    <dgm:cxn modelId="{FE07DD16-06A7-4110-A568-5D78DF2B6AB5}" type="presParOf" srcId="{4CEC5B57-B96B-432B-B929-71976A43C6BA}" destId="{E3427424-6A40-43D2-8F80-0F53558DC0EE}" srcOrd="0" destOrd="0" presId="urn:microsoft.com/office/officeart/2005/8/layout/hierarchy1"/>
    <dgm:cxn modelId="{3552336E-0433-42E1-9E94-6A96E14FA6CB}" type="presParOf" srcId="{4CEC5B57-B96B-432B-B929-71976A43C6BA}" destId="{8E2A42C7-2DCD-41AE-83D3-459D66919914}" srcOrd="1" destOrd="0" presId="urn:microsoft.com/office/officeart/2005/8/layout/hierarchy1"/>
    <dgm:cxn modelId="{5B66F8C0-1B78-46FF-8836-D70F767BC08A}" type="presParOf" srcId="{EB066ED4-13A6-4A71-B4FD-97E7813C9257}" destId="{FDBC0EBA-28D9-45D4-B14D-6D8391B1FACA}" srcOrd="1" destOrd="0" presId="urn:microsoft.com/office/officeart/2005/8/layout/hierarchy1"/>
    <dgm:cxn modelId="{D7B965CA-0D9D-49C8-A7C3-278DF0798355}" type="presParOf" srcId="{D5CCB046-5E13-4F3D-BD43-A7217739E75A}" destId="{C3E66B46-F4E0-459B-BF88-6FCB94161158}" srcOrd="2" destOrd="0" presId="urn:microsoft.com/office/officeart/2005/8/layout/hierarchy1"/>
    <dgm:cxn modelId="{E19E38EE-3764-418D-A110-D4AFA67BC786}" type="presParOf" srcId="{D5CCB046-5E13-4F3D-BD43-A7217739E75A}" destId="{E2EF4CB8-0373-44AC-A7D1-8FDDB867D80A}" srcOrd="3" destOrd="0" presId="urn:microsoft.com/office/officeart/2005/8/layout/hierarchy1"/>
    <dgm:cxn modelId="{C41B16D4-FF47-4F8D-8685-6B55D84FE936}" type="presParOf" srcId="{E2EF4CB8-0373-44AC-A7D1-8FDDB867D80A}" destId="{D414D965-3A11-476F-8FF9-8BA4B01A98B6}" srcOrd="0" destOrd="0" presId="urn:microsoft.com/office/officeart/2005/8/layout/hierarchy1"/>
    <dgm:cxn modelId="{DC327F75-CC39-471A-9D6C-C9BEDDCCE226}" type="presParOf" srcId="{D414D965-3A11-476F-8FF9-8BA4B01A98B6}" destId="{06DCCAE5-0EBA-40A9-90D1-BC800D8CA45B}" srcOrd="0" destOrd="0" presId="urn:microsoft.com/office/officeart/2005/8/layout/hierarchy1"/>
    <dgm:cxn modelId="{13D56A22-4ED2-4261-A2DE-5BFB625AF709}" type="presParOf" srcId="{D414D965-3A11-476F-8FF9-8BA4B01A98B6}" destId="{34949A86-D8AA-4070-B79D-FA0A3C9979F2}" srcOrd="1" destOrd="0" presId="urn:microsoft.com/office/officeart/2005/8/layout/hierarchy1"/>
    <dgm:cxn modelId="{F037B574-92E5-4FCC-8D9B-AAEBF4B27BBE}" type="presParOf" srcId="{E2EF4CB8-0373-44AC-A7D1-8FDDB867D80A}" destId="{22FF980A-2F7C-4874-B7C4-8BB85EB8BC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1D7D8-B420-4E26-9872-03FDF47FD6F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B4D597-BBBE-4A4D-92B1-814CEAF23E85}">
      <dgm:prSet phldrT="[Text]" custT="1"/>
      <dgm:spPr/>
      <dgm:t>
        <a:bodyPr/>
        <a:lstStyle/>
        <a:p>
          <a:r>
            <a:rPr lang="en-US" sz="2400" b="1" dirty="0" smtClean="0"/>
            <a:t>UV/VIS Instruments</a:t>
          </a:r>
          <a:endParaRPr lang="en-US" sz="2400" b="1" dirty="0"/>
        </a:p>
      </dgm:t>
    </dgm:pt>
    <dgm:pt modelId="{DA6CC80D-A6EA-4316-B925-DF03FB498576}" type="parTrans" cxnId="{D9FD1A53-6E27-44D9-B67F-C7324CED5A05}">
      <dgm:prSet/>
      <dgm:spPr/>
      <dgm:t>
        <a:bodyPr/>
        <a:lstStyle/>
        <a:p>
          <a:endParaRPr lang="en-US" sz="1800"/>
        </a:p>
      </dgm:t>
    </dgm:pt>
    <dgm:pt modelId="{320C43BD-9413-4C7C-8A0D-DFD02D25C628}" type="sibTrans" cxnId="{D9FD1A53-6E27-44D9-B67F-C7324CED5A05}">
      <dgm:prSet/>
      <dgm:spPr/>
      <dgm:t>
        <a:bodyPr/>
        <a:lstStyle/>
        <a:p>
          <a:endParaRPr lang="en-US" sz="1800"/>
        </a:p>
      </dgm:t>
    </dgm:pt>
    <dgm:pt modelId="{7CCCC125-7780-4E2F-9F4A-A3D2C6073408}">
      <dgm:prSet phldrT="[Text]" custT="1"/>
      <dgm:spPr/>
      <dgm:t>
        <a:bodyPr/>
        <a:lstStyle/>
        <a:p>
          <a:r>
            <a:rPr lang="en-US" sz="2000" dirty="0" smtClean="0"/>
            <a:t>Single-Beam</a:t>
          </a:r>
          <a:endParaRPr lang="en-US" sz="2000" dirty="0"/>
        </a:p>
      </dgm:t>
    </dgm:pt>
    <dgm:pt modelId="{EA904C11-D47A-41D5-81A8-E3B98ED6E9DD}" type="parTrans" cxnId="{2DAB4CE3-604E-4B8C-9D34-AFF2E1651764}">
      <dgm:prSet/>
      <dgm:spPr/>
      <dgm:t>
        <a:bodyPr/>
        <a:lstStyle/>
        <a:p>
          <a:endParaRPr lang="en-US" sz="1800"/>
        </a:p>
      </dgm:t>
    </dgm:pt>
    <dgm:pt modelId="{5A3399A2-9494-4F24-AE3D-8357B9BB7795}" type="sibTrans" cxnId="{2DAB4CE3-604E-4B8C-9D34-AFF2E1651764}">
      <dgm:prSet/>
      <dgm:spPr/>
      <dgm:t>
        <a:bodyPr/>
        <a:lstStyle/>
        <a:p>
          <a:endParaRPr lang="en-US" sz="1800"/>
        </a:p>
      </dgm:t>
    </dgm:pt>
    <dgm:pt modelId="{E3EC1A80-4D44-49EA-8311-F1C3A897FB7B}">
      <dgm:prSet phldrT="[Text]" custT="1"/>
      <dgm:spPr/>
      <dgm:t>
        <a:bodyPr/>
        <a:lstStyle/>
        <a:p>
          <a:r>
            <a:rPr lang="en-US" sz="2000" dirty="0" smtClean="0"/>
            <a:t>Double-Beam</a:t>
          </a:r>
          <a:endParaRPr lang="en-US" sz="2000" dirty="0"/>
        </a:p>
      </dgm:t>
    </dgm:pt>
    <dgm:pt modelId="{A54E7600-CCF7-4805-83CA-B7119693421F}" type="parTrans" cxnId="{68660C08-6058-4F2D-9E5D-68A52B3F14E4}">
      <dgm:prSet/>
      <dgm:spPr/>
      <dgm:t>
        <a:bodyPr/>
        <a:lstStyle/>
        <a:p>
          <a:endParaRPr lang="en-US" sz="1800"/>
        </a:p>
      </dgm:t>
    </dgm:pt>
    <dgm:pt modelId="{189FF597-EF2B-4731-9729-5E0044387CD8}" type="sibTrans" cxnId="{68660C08-6058-4F2D-9E5D-68A52B3F14E4}">
      <dgm:prSet/>
      <dgm:spPr/>
      <dgm:t>
        <a:bodyPr/>
        <a:lstStyle/>
        <a:p>
          <a:endParaRPr lang="en-US" sz="1800"/>
        </a:p>
      </dgm:t>
    </dgm:pt>
    <dgm:pt modelId="{E34B19D6-3835-40DC-B1BB-5BFAEAD8CC5D}">
      <dgm:prSet custT="1"/>
      <dgm:spPr/>
      <dgm:t>
        <a:bodyPr/>
        <a:lstStyle/>
        <a:p>
          <a:r>
            <a:rPr lang="en-US" sz="2000" dirty="0" smtClean="0"/>
            <a:t>Multichannel</a:t>
          </a:r>
          <a:endParaRPr lang="en-US" sz="2000" dirty="0"/>
        </a:p>
      </dgm:t>
    </dgm:pt>
    <dgm:pt modelId="{14CED10A-785A-4659-88CE-9136473F13E7}" type="parTrans" cxnId="{57F97415-D54B-4EFC-84F0-D6B91152F3B6}">
      <dgm:prSet/>
      <dgm:spPr/>
      <dgm:t>
        <a:bodyPr/>
        <a:lstStyle/>
        <a:p>
          <a:endParaRPr lang="en-US" sz="1800"/>
        </a:p>
      </dgm:t>
    </dgm:pt>
    <dgm:pt modelId="{857B73A9-920B-4E76-95AC-9858BD45044C}" type="sibTrans" cxnId="{57F97415-D54B-4EFC-84F0-D6B91152F3B6}">
      <dgm:prSet/>
      <dgm:spPr/>
      <dgm:t>
        <a:bodyPr/>
        <a:lstStyle/>
        <a:p>
          <a:endParaRPr lang="en-US" sz="1800"/>
        </a:p>
      </dgm:t>
    </dgm:pt>
    <dgm:pt modelId="{E55A993E-73CA-4866-92DA-9B6B0150A06D}">
      <dgm:prSet custT="1"/>
      <dgm:spPr/>
      <dgm:t>
        <a:bodyPr/>
        <a:lstStyle/>
        <a:p>
          <a:r>
            <a:rPr lang="en-US" sz="1800" dirty="0" smtClean="0"/>
            <a:t>Double-beam-in-space</a:t>
          </a:r>
          <a:endParaRPr lang="en-US" sz="1800" dirty="0"/>
        </a:p>
      </dgm:t>
    </dgm:pt>
    <dgm:pt modelId="{8FC0C029-C0A6-436D-A782-9C70AE578596}" type="parTrans" cxnId="{BFAF8ED3-2189-460F-8467-9A3C70983415}">
      <dgm:prSet/>
      <dgm:spPr/>
      <dgm:t>
        <a:bodyPr/>
        <a:lstStyle/>
        <a:p>
          <a:endParaRPr lang="en-US"/>
        </a:p>
      </dgm:t>
    </dgm:pt>
    <dgm:pt modelId="{FFF28449-938C-4437-AC83-EAFE3CCA0310}" type="sibTrans" cxnId="{BFAF8ED3-2189-460F-8467-9A3C70983415}">
      <dgm:prSet/>
      <dgm:spPr/>
      <dgm:t>
        <a:bodyPr/>
        <a:lstStyle/>
        <a:p>
          <a:endParaRPr lang="en-US"/>
        </a:p>
      </dgm:t>
    </dgm:pt>
    <dgm:pt modelId="{85629D78-4DD9-46DC-95CC-3B5591210D3D}">
      <dgm:prSet custT="1"/>
      <dgm:spPr/>
      <dgm:t>
        <a:bodyPr/>
        <a:lstStyle/>
        <a:p>
          <a:r>
            <a:rPr lang="en-US" sz="1800" dirty="0" smtClean="0"/>
            <a:t>Double-beam-in-time</a:t>
          </a:r>
          <a:endParaRPr lang="en-US" sz="1800" dirty="0"/>
        </a:p>
      </dgm:t>
    </dgm:pt>
    <dgm:pt modelId="{B06D1E91-F21A-4468-B456-A732D60D19FA}" type="parTrans" cxnId="{1915DE80-1B6F-43C5-ACD1-4CB68E486F0E}">
      <dgm:prSet/>
      <dgm:spPr/>
      <dgm:t>
        <a:bodyPr/>
        <a:lstStyle/>
        <a:p>
          <a:endParaRPr lang="en-US"/>
        </a:p>
      </dgm:t>
    </dgm:pt>
    <dgm:pt modelId="{D99BA61F-6A24-4BC9-BE7B-29482AF73169}" type="sibTrans" cxnId="{1915DE80-1B6F-43C5-ACD1-4CB68E486F0E}">
      <dgm:prSet/>
      <dgm:spPr/>
      <dgm:t>
        <a:bodyPr/>
        <a:lstStyle/>
        <a:p>
          <a:endParaRPr lang="en-US"/>
        </a:p>
      </dgm:t>
    </dgm:pt>
    <dgm:pt modelId="{8FCAB026-8BB3-4C4E-93B3-95238E8E441A}" type="pres">
      <dgm:prSet presAssocID="{8711D7D8-B420-4E26-9872-03FDF47FD6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F523E-48B3-4E58-8EE1-23A5F6B266FD}" type="pres">
      <dgm:prSet presAssocID="{75B4D597-BBBE-4A4D-92B1-814CEAF23E85}" presName="hierRoot1" presStyleCnt="0"/>
      <dgm:spPr/>
      <dgm:t>
        <a:bodyPr/>
        <a:lstStyle/>
        <a:p>
          <a:endParaRPr lang="en-US"/>
        </a:p>
      </dgm:t>
    </dgm:pt>
    <dgm:pt modelId="{4E2C95E4-1B0F-49FB-8DB9-29CE4B540A4C}" type="pres">
      <dgm:prSet presAssocID="{75B4D597-BBBE-4A4D-92B1-814CEAF23E85}" presName="composite" presStyleCnt="0"/>
      <dgm:spPr/>
      <dgm:t>
        <a:bodyPr/>
        <a:lstStyle/>
        <a:p>
          <a:endParaRPr lang="en-US"/>
        </a:p>
      </dgm:t>
    </dgm:pt>
    <dgm:pt modelId="{56FFE660-ED5E-43EC-95A7-8366F1B78220}" type="pres">
      <dgm:prSet presAssocID="{75B4D597-BBBE-4A4D-92B1-814CEAF23E85}" presName="background" presStyleLbl="node0" presStyleIdx="0" presStyleCnt="1"/>
      <dgm:spPr/>
      <dgm:t>
        <a:bodyPr/>
        <a:lstStyle/>
        <a:p>
          <a:endParaRPr lang="en-US"/>
        </a:p>
      </dgm:t>
    </dgm:pt>
    <dgm:pt modelId="{564755CE-8B44-4719-A42E-1DAE4C458B2C}" type="pres">
      <dgm:prSet presAssocID="{75B4D597-BBBE-4A4D-92B1-814CEAF23E85}" presName="text" presStyleLbl="fgAcc0" presStyleIdx="0" presStyleCnt="1" custScaleX="167157" custScaleY="56066" custLinFactNeighborX="3262" custLinFactNeighborY="-60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CB046-5E13-4F3D-BD43-A7217739E75A}" type="pres">
      <dgm:prSet presAssocID="{75B4D597-BBBE-4A4D-92B1-814CEAF23E85}" presName="hierChild2" presStyleCnt="0"/>
      <dgm:spPr/>
      <dgm:t>
        <a:bodyPr/>
        <a:lstStyle/>
        <a:p>
          <a:endParaRPr lang="en-US"/>
        </a:p>
      </dgm:t>
    </dgm:pt>
    <dgm:pt modelId="{A148C094-330E-433C-B6D0-79495147F09A}" type="pres">
      <dgm:prSet presAssocID="{EA904C11-D47A-41D5-81A8-E3B98ED6E9D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B066ED4-13A6-4A71-B4FD-97E7813C9257}" type="pres">
      <dgm:prSet presAssocID="{7CCCC125-7780-4E2F-9F4A-A3D2C6073408}" presName="hierRoot2" presStyleCnt="0"/>
      <dgm:spPr/>
      <dgm:t>
        <a:bodyPr/>
        <a:lstStyle/>
        <a:p>
          <a:endParaRPr lang="en-US"/>
        </a:p>
      </dgm:t>
    </dgm:pt>
    <dgm:pt modelId="{4CEC5B57-B96B-432B-B929-71976A43C6BA}" type="pres">
      <dgm:prSet presAssocID="{7CCCC125-7780-4E2F-9F4A-A3D2C6073408}" presName="composite2" presStyleCnt="0"/>
      <dgm:spPr/>
      <dgm:t>
        <a:bodyPr/>
        <a:lstStyle/>
        <a:p>
          <a:endParaRPr lang="en-US"/>
        </a:p>
      </dgm:t>
    </dgm:pt>
    <dgm:pt modelId="{E3427424-6A40-43D2-8F80-0F53558DC0EE}" type="pres">
      <dgm:prSet presAssocID="{7CCCC125-7780-4E2F-9F4A-A3D2C6073408}" presName="background2" presStyleLbl="node2" presStyleIdx="0" presStyleCnt="3"/>
      <dgm:spPr/>
      <dgm:t>
        <a:bodyPr/>
        <a:lstStyle/>
        <a:p>
          <a:endParaRPr lang="en-US"/>
        </a:p>
      </dgm:t>
    </dgm:pt>
    <dgm:pt modelId="{8E2A42C7-2DCD-41AE-83D3-459D66919914}" type="pres">
      <dgm:prSet presAssocID="{7CCCC125-7780-4E2F-9F4A-A3D2C6073408}" presName="text2" presStyleLbl="fgAcc2" presStyleIdx="0" presStyleCnt="3" custScaleX="87807" custScaleY="34523" custLinFactNeighborX="3613" custLinFactNeighborY="-10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C0EBA-28D9-45D4-B14D-6D8391B1FACA}" type="pres">
      <dgm:prSet presAssocID="{7CCCC125-7780-4E2F-9F4A-A3D2C6073408}" presName="hierChild3" presStyleCnt="0"/>
      <dgm:spPr/>
      <dgm:t>
        <a:bodyPr/>
        <a:lstStyle/>
        <a:p>
          <a:endParaRPr lang="en-US"/>
        </a:p>
      </dgm:t>
    </dgm:pt>
    <dgm:pt modelId="{C3E66B46-F4E0-459B-BF88-6FCB94161158}" type="pres">
      <dgm:prSet presAssocID="{A54E7600-CCF7-4805-83CA-B7119693421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2EF4CB8-0373-44AC-A7D1-8FDDB867D80A}" type="pres">
      <dgm:prSet presAssocID="{E3EC1A80-4D44-49EA-8311-F1C3A897FB7B}" presName="hierRoot2" presStyleCnt="0"/>
      <dgm:spPr/>
      <dgm:t>
        <a:bodyPr/>
        <a:lstStyle/>
        <a:p>
          <a:endParaRPr lang="en-US"/>
        </a:p>
      </dgm:t>
    </dgm:pt>
    <dgm:pt modelId="{D414D965-3A11-476F-8FF9-8BA4B01A98B6}" type="pres">
      <dgm:prSet presAssocID="{E3EC1A80-4D44-49EA-8311-F1C3A897FB7B}" presName="composite2" presStyleCnt="0"/>
      <dgm:spPr/>
      <dgm:t>
        <a:bodyPr/>
        <a:lstStyle/>
        <a:p>
          <a:endParaRPr lang="en-US"/>
        </a:p>
      </dgm:t>
    </dgm:pt>
    <dgm:pt modelId="{06DCCAE5-0EBA-40A9-90D1-BC800D8CA45B}" type="pres">
      <dgm:prSet presAssocID="{E3EC1A80-4D44-49EA-8311-F1C3A897FB7B}" presName="background2" presStyleLbl="node2" presStyleIdx="1" presStyleCnt="3"/>
      <dgm:spPr/>
      <dgm:t>
        <a:bodyPr/>
        <a:lstStyle/>
        <a:p>
          <a:endParaRPr lang="en-US"/>
        </a:p>
      </dgm:t>
    </dgm:pt>
    <dgm:pt modelId="{34949A86-D8AA-4070-B79D-FA0A3C9979F2}" type="pres">
      <dgm:prSet presAssocID="{E3EC1A80-4D44-49EA-8311-F1C3A897FB7B}" presName="text2" presStyleLbl="fgAcc2" presStyleIdx="1" presStyleCnt="3" custScaleX="97388" custScaleY="34523" custLinFactNeighborX="5278" custLinFactNeighborY="-10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F980A-2F7C-4874-B7C4-8BB85EB8BCBB}" type="pres">
      <dgm:prSet presAssocID="{E3EC1A80-4D44-49EA-8311-F1C3A897FB7B}" presName="hierChild3" presStyleCnt="0"/>
      <dgm:spPr/>
      <dgm:t>
        <a:bodyPr/>
        <a:lstStyle/>
        <a:p>
          <a:endParaRPr lang="en-US"/>
        </a:p>
      </dgm:t>
    </dgm:pt>
    <dgm:pt modelId="{C86EBB71-E934-44B4-81DD-031A8A5064C6}" type="pres">
      <dgm:prSet presAssocID="{8FC0C029-C0A6-436D-A782-9C70AE57859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64462E5-1F9C-428F-91E8-2D62A590D5FB}" type="pres">
      <dgm:prSet presAssocID="{E55A993E-73CA-4866-92DA-9B6B0150A06D}" presName="hierRoot3" presStyleCnt="0"/>
      <dgm:spPr/>
    </dgm:pt>
    <dgm:pt modelId="{916A1C4A-4D5F-47FD-B98A-913DF268D17E}" type="pres">
      <dgm:prSet presAssocID="{E55A993E-73CA-4866-92DA-9B6B0150A06D}" presName="composite3" presStyleCnt="0"/>
      <dgm:spPr/>
    </dgm:pt>
    <dgm:pt modelId="{21AA2D06-53D5-4113-9E7D-339D504808AA}" type="pres">
      <dgm:prSet presAssocID="{E55A993E-73CA-4866-92DA-9B6B0150A06D}" presName="background3" presStyleLbl="node3" presStyleIdx="0" presStyleCnt="2"/>
      <dgm:spPr/>
    </dgm:pt>
    <dgm:pt modelId="{1404B24B-463C-49DE-82D1-BDF77F12A3AB}" type="pres">
      <dgm:prSet presAssocID="{E55A993E-73CA-4866-92DA-9B6B0150A06D}" presName="text3" presStyleLbl="fgAcc3" presStyleIdx="0" presStyleCnt="2" custScaleX="148406" custScaleY="4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8AEAF-8E7F-4335-8B9C-E3AC7CDA14E4}" type="pres">
      <dgm:prSet presAssocID="{E55A993E-73CA-4866-92DA-9B6B0150A06D}" presName="hierChild4" presStyleCnt="0"/>
      <dgm:spPr/>
    </dgm:pt>
    <dgm:pt modelId="{C972B6FD-3002-45A4-8ED1-AC4FB43DFAFA}" type="pres">
      <dgm:prSet presAssocID="{B06D1E91-F21A-4468-B456-A732D60D19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A45B6CF-9AE8-42E6-B485-1D0783D04870}" type="pres">
      <dgm:prSet presAssocID="{85629D78-4DD9-46DC-95CC-3B5591210D3D}" presName="hierRoot3" presStyleCnt="0"/>
      <dgm:spPr/>
    </dgm:pt>
    <dgm:pt modelId="{139F5C19-E07B-4251-90C3-79A4DC669AE9}" type="pres">
      <dgm:prSet presAssocID="{85629D78-4DD9-46DC-95CC-3B5591210D3D}" presName="composite3" presStyleCnt="0"/>
      <dgm:spPr/>
    </dgm:pt>
    <dgm:pt modelId="{FDB47194-246F-4584-B06E-B658984834DB}" type="pres">
      <dgm:prSet presAssocID="{85629D78-4DD9-46DC-95CC-3B5591210D3D}" presName="background3" presStyleLbl="node3" presStyleIdx="1" presStyleCnt="2"/>
      <dgm:spPr/>
    </dgm:pt>
    <dgm:pt modelId="{00280B6E-ADAF-4C8B-96B5-127E9D561C6E}" type="pres">
      <dgm:prSet presAssocID="{85629D78-4DD9-46DC-95CC-3B5591210D3D}" presName="text3" presStyleLbl="fgAcc3" presStyleIdx="1" presStyleCnt="2" custScaleX="148406" custScaleY="4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8D6B9-9CB2-4099-9708-862CE7E22BB3}" type="pres">
      <dgm:prSet presAssocID="{85629D78-4DD9-46DC-95CC-3B5591210D3D}" presName="hierChild4" presStyleCnt="0"/>
      <dgm:spPr/>
    </dgm:pt>
    <dgm:pt modelId="{1ED6D0D6-495E-470C-AB05-4B1C71D6AC7C}" type="pres">
      <dgm:prSet presAssocID="{14CED10A-785A-4659-88CE-9136473F13E7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8C01E58-D2FB-46FA-B001-74D5C4FB19B6}" type="pres">
      <dgm:prSet presAssocID="{E34B19D6-3835-40DC-B1BB-5BFAEAD8CC5D}" presName="hierRoot2" presStyleCnt="0"/>
      <dgm:spPr/>
    </dgm:pt>
    <dgm:pt modelId="{A0129CD6-0910-4970-AB56-61F36DFA8722}" type="pres">
      <dgm:prSet presAssocID="{E34B19D6-3835-40DC-B1BB-5BFAEAD8CC5D}" presName="composite2" presStyleCnt="0"/>
      <dgm:spPr/>
    </dgm:pt>
    <dgm:pt modelId="{ACC4A098-6FE8-4124-9A2E-75811E0707FB}" type="pres">
      <dgm:prSet presAssocID="{E34B19D6-3835-40DC-B1BB-5BFAEAD8CC5D}" presName="background2" presStyleLbl="node2" presStyleIdx="2" presStyleCnt="3"/>
      <dgm:spPr/>
    </dgm:pt>
    <dgm:pt modelId="{3520FD6B-2E64-4659-8D60-FE9562752C49}" type="pres">
      <dgm:prSet presAssocID="{E34B19D6-3835-40DC-B1BB-5BFAEAD8CC5D}" presName="text2" presStyleLbl="fgAcc2" presStyleIdx="2" presStyleCnt="3" custScaleX="90004" custScaleY="34523" custLinFactNeighborX="1214" custLinFactNeighborY="-10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8E18A-1815-4B33-9EA9-42B8379E7F0C}" type="pres">
      <dgm:prSet presAssocID="{E34B19D6-3835-40DC-B1BB-5BFAEAD8CC5D}" presName="hierChild3" presStyleCnt="0"/>
      <dgm:spPr/>
    </dgm:pt>
  </dgm:ptLst>
  <dgm:cxnLst>
    <dgm:cxn modelId="{36EE321C-9485-4F1B-9AEB-D8F31AE269DF}" type="presOf" srcId="{85629D78-4DD9-46DC-95CC-3B5591210D3D}" destId="{00280B6E-ADAF-4C8B-96B5-127E9D561C6E}" srcOrd="0" destOrd="0" presId="urn:microsoft.com/office/officeart/2005/8/layout/hierarchy1"/>
    <dgm:cxn modelId="{EABB244E-E3F2-40C1-AF55-3FB210D9CEDF}" type="presOf" srcId="{E34B19D6-3835-40DC-B1BB-5BFAEAD8CC5D}" destId="{3520FD6B-2E64-4659-8D60-FE9562752C49}" srcOrd="0" destOrd="0" presId="urn:microsoft.com/office/officeart/2005/8/layout/hierarchy1"/>
    <dgm:cxn modelId="{32564069-575D-4770-B2C7-715731942F0C}" type="presOf" srcId="{75B4D597-BBBE-4A4D-92B1-814CEAF23E85}" destId="{564755CE-8B44-4719-A42E-1DAE4C458B2C}" srcOrd="0" destOrd="0" presId="urn:microsoft.com/office/officeart/2005/8/layout/hierarchy1"/>
    <dgm:cxn modelId="{2E6631DF-0BDD-4F61-BAF4-9BC632B7196A}" type="presOf" srcId="{EA904C11-D47A-41D5-81A8-E3B98ED6E9DD}" destId="{A148C094-330E-433C-B6D0-79495147F09A}" srcOrd="0" destOrd="0" presId="urn:microsoft.com/office/officeart/2005/8/layout/hierarchy1"/>
    <dgm:cxn modelId="{D9FD1A53-6E27-44D9-B67F-C7324CED5A05}" srcId="{8711D7D8-B420-4E26-9872-03FDF47FD6FF}" destId="{75B4D597-BBBE-4A4D-92B1-814CEAF23E85}" srcOrd="0" destOrd="0" parTransId="{DA6CC80D-A6EA-4316-B925-DF03FB498576}" sibTransId="{320C43BD-9413-4C7C-8A0D-DFD02D25C628}"/>
    <dgm:cxn modelId="{A5ECA170-B211-4E97-B212-7FC19B090186}" type="presOf" srcId="{14CED10A-785A-4659-88CE-9136473F13E7}" destId="{1ED6D0D6-495E-470C-AB05-4B1C71D6AC7C}" srcOrd="0" destOrd="0" presId="urn:microsoft.com/office/officeart/2005/8/layout/hierarchy1"/>
    <dgm:cxn modelId="{03AD73A0-2A20-4B82-A7C1-FD2EEBB6C10D}" type="presOf" srcId="{7CCCC125-7780-4E2F-9F4A-A3D2C6073408}" destId="{8E2A42C7-2DCD-41AE-83D3-459D66919914}" srcOrd="0" destOrd="0" presId="urn:microsoft.com/office/officeart/2005/8/layout/hierarchy1"/>
    <dgm:cxn modelId="{57F97415-D54B-4EFC-84F0-D6B91152F3B6}" srcId="{75B4D597-BBBE-4A4D-92B1-814CEAF23E85}" destId="{E34B19D6-3835-40DC-B1BB-5BFAEAD8CC5D}" srcOrd="2" destOrd="0" parTransId="{14CED10A-785A-4659-88CE-9136473F13E7}" sibTransId="{857B73A9-920B-4E76-95AC-9858BD45044C}"/>
    <dgm:cxn modelId="{68660C08-6058-4F2D-9E5D-68A52B3F14E4}" srcId="{75B4D597-BBBE-4A4D-92B1-814CEAF23E85}" destId="{E3EC1A80-4D44-49EA-8311-F1C3A897FB7B}" srcOrd="1" destOrd="0" parTransId="{A54E7600-CCF7-4805-83CA-B7119693421F}" sibTransId="{189FF597-EF2B-4731-9729-5E0044387CD8}"/>
    <dgm:cxn modelId="{C64EE384-C86F-447D-AB3F-0E770B1C78DF}" type="presOf" srcId="{A54E7600-CCF7-4805-83CA-B7119693421F}" destId="{C3E66B46-F4E0-459B-BF88-6FCB94161158}" srcOrd="0" destOrd="0" presId="urn:microsoft.com/office/officeart/2005/8/layout/hierarchy1"/>
    <dgm:cxn modelId="{52771835-161E-4B5A-AF24-E06D23F4495A}" type="presOf" srcId="{E55A993E-73CA-4866-92DA-9B6B0150A06D}" destId="{1404B24B-463C-49DE-82D1-BDF77F12A3AB}" srcOrd="0" destOrd="0" presId="urn:microsoft.com/office/officeart/2005/8/layout/hierarchy1"/>
    <dgm:cxn modelId="{BFAF8ED3-2189-460F-8467-9A3C70983415}" srcId="{E3EC1A80-4D44-49EA-8311-F1C3A897FB7B}" destId="{E55A993E-73CA-4866-92DA-9B6B0150A06D}" srcOrd="0" destOrd="0" parTransId="{8FC0C029-C0A6-436D-A782-9C70AE578596}" sibTransId="{FFF28449-938C-4437-AC83-EAFE3CCA0310}"/>
    <dgm:cxn modelId="{A10636EC-4310-42AF-8BF5-44B994E885E2}" type="presOf" srcId="{8FC0C029-C0A6-436D-A782-9C70AE578596}" destId="{C86EBB71-E934-44B4-81DD-031A8A5064C6}" srcOrd="0" destOrd="0" presId="urn:microsoft.com/office/officeart/2005/8/layout/hierarchy1"/>
    <dgm:cxn modelId="{D5222A18-CA54-41A2-ACB6-B2C876A5D741}" type="presOf" srcId="{B06D1E91-F21A-4468-B456-A732D60D19FA}" destId="{C972B6FD-3002-45A4-8ED1-AC4FB43DFAFA}" srcOrd="0" destOrd="0" presId="urn:microsoft.com/office/officeart/2005/8/layout/hierarchy1"/>
    <dgm:cxn modelId="{1915DE80-1B6F-43C5-ACD1-4CB68E486F0E}" srcId="{E3EC1A80-4D44-49EA-8311-F1C3A897FB7B}" destId="{85629D78-4DD9-46DC-95CC-3B5591210D3D}" srcOrd="1" destOrd="0" parTransId="{B06D1E91-F21A-4468-B456-A732D60D19FA}" sibTransId="{D99BA61F-6A24-4BC9-BE7B-29482AF73169}"/>
    <dgm:cxn modelId="{2DAB4CE3-604E-4B8C-9D34-AFF2E1651764}" srcId="{75B4D597-BBBE-4A4D-92B1-814CEAF23E85}" destId="{7CCCC125-7780-4E2F-9F4A-A3D2C6073408}" srcOrd="0" destOrd="0" parTransId="{EA904C11-D47A-41D5-81A8-E3B98ED6E9DD}" sibTransId="{5A3399A2-9494-4F24-AE3D-8357B9BB7795}"/>
    <dgm:cxn modelId="{DADA83EE-06E4-471D-91F0-550495FAEC27}" type="presOf" srcId="{8711D7D8-B420-4E26-9872-03FDF47FD6FF}" destId="{8FCAB026-8BB3-4C4E-93B3-95238E8E441A}" srcOrd="0" destOrd="0" presId="urn:microsoft.com/office/officeart/2005/8/layout/hierarchy1"/>
    <dgm:cxn modelId="{6284A65A-DB48-4C13-9646-D1A1F97C66AC}" type="presOf" srcId="{E3EC1A80-4D44-49EA-8311-F1C3A897FB7B}" destId="{34949A86-D8AA-4070-B79D-FA0A3C9979F2}" srcOrd="0" destOrd="0" presId="urn:microsoft.com/office/officeart/2005/8/layout/hierarchy1"/>
    <dgm:cxn modelId="{54338F0B-689E-451C-9C3A-9B74A4E694FF}" type="presParOf" srcId="{8FCAB026-8BB3-4C4E-93B3-95238E8E441A}" destId="{3F2F523E-48B3-4E58-8EE1-23A5F6B266FD}" srcOrd="0" destOrd="0" presId="urn:microsoft.com/office/officeart/2005/8/layout/hierarchy1"/>
    <dgm:cxn modelId="{942EF573-855A-4D56-BF94-78C4F0904278}" type="presParOf" srcId="{3F2F523E-48B3-4E58-8EE1-23A5F6B266FD}" destId="{4E2C95E4-1B0F-49FB-8DB9-29CE4B540A4C}" srcOrd="0" destOrd="0" presId="urn:microsoft.com/office/officeart/2005/8/layout/hierarchy1"/>
    <dgm:cxn modelId="{B293CFEB-47D3-442F-82CB-CC7C30C04DEF}" type="presParOf" srcId="{4E2C95E4-1B0F-49FB-8DB9-29CE4B540A4C}" destId="{56FFE660-ED5E-43EC-95A7-8366F1B78220}" srcOrd="0" destOrd="0" presId="urn:microsoft.com/office/officeart/2005/8/layout/hierarchy1"/>
    <dgm:cxn modelId="{7912A5AD-9240-4B9B-855F-FE953DB57C19}" type="presParOf" srcId="{4E2C95E4-1B0F-49FB-8DB9-29CE4B540A4C}" destId="{564755CE-8B44-4719-A42E-1DAE4C458B2C}" srcOrd="1" destOrd="0" presId="urn:microsoft.com/office/officeart/2005/8/layout/hierarchy1"/>
    <dgm:cxn modelId="{A9A379AB-1803-48B9-B9C1-B44882E685E6}" type="presParOf" srcId="{3F2F523E-48B3-4E58-8EE1-23A5F6B266FD}" destId="{D5CCB046-5E13-4F3D-BD43-A7217739E75A}" srcOrd="1" destOrd="0" presId="urn:microsoft.com/office/officeart/2005/8/layout/hierarchy1"/>
    <dgm:cxn modelId="{C091D0F3-53F8-4E18-8F82-33761B93C9FC}" type="presParOf" srcId="{D5CCB046-5E13-4F3D-BD43-A7217739E75A}" destId="{A148C094-330E-433C-B6D0-79495147F09A}" srcOrd="0" destOrd="0" presId="urn:microsoft.com/office/officeart/2005/8/layout/hierarchy1"/>
    <dgm:cxn modelId="{80DE7DB8-467E-467A-B481-3D2D1D5D0DE9}" type="presParOf" srcId="{D5CCB046-5E13-4F3D-BD43-A7217739E75A}" destId="{EB066ED4-13A6-4A71-B4FD-97E7813C9257}" srcOrd="1" destOrd="0" presId="urn:microsoft.com/office/officeart/2005/8/layout/hierarchy1"/>
    <dgm:cxn modelId="{09540107-89DE-49DC-ADC7-8BCB7CF2BECA}" type="presParOf" srcId="{EB066ED4-13A6-4A71-B4FD-97E7813C9257}" destId="{4CEC5B57-B96B-432B-B929-71976A43C6BA}" srcOrd="0" destOrd="0" presId="urn:microsoft.com/office/officeart/2005/8/layout/hierarchy1"/>
    <dgm:cxn modelId="{97D716C0-18C0-45BD-9494-A54264CDC5AE}" type="presParOf" srcId="{4CEC5B57-B96B-432B-B929-71976A43C6BA}" destId="{E3427424-6A40-43D2-8F80-0F53558DC0EE}" srcOrd="0" destOrd="0" presId="urn:microsoft.com/office/officeart/2005/8/layout/hierarchy1"/>
    <dgm:cxn modelId="{4C6B30B8-F7BF-47B6-BD51-86190956C710}" type="presParOf" srcId="{4CEC5B57-B96B-432B-B929-71976A43C6BA}" destId="{8E2A42C7-2DCD-41AE-83D3-459D66919914}" srcOrd="1" destOrd="0" presId="urn:microsoft.com/office/officeart/2005/8/layout/hierarchy1"/>
    <dgm:cxn modelId="{E6FA6A96-4F4E-4853-99AB-85F659D89632}" type="presParOf" srcId="{EB066ED4-13A6-4A71-B4FD-97E7813C9257}" destId="{FDBC0EBA-28D9-45D4-B14D-6D8391B1FACA}" srcOrd="1" destOrd="0" presId="urn:microsoft.com/office/officeart/2005/8/layout/hierarchy1"/>
    <dgm:cxn modelId="{A5EDFE6B-FD6E-4A69-98C3-8B7713ECBD89}" type="presParOf" srcId="{D5CCB046-5E13-4F3D-BD43-A7217739E75A}" destId="{C3E66B46-F4E0-459B-BF88-6FCB94161158}" srcOrd="2" destOrd="0" presId="urn:microsoft.com/office/officeart/2005/8/layout/hierarchy1"/>
    <dgm:cxn modelId="{C11BB8FE-0A82-4C2D-ACFC-246E90B36FC9}" type="presParOf" srcId="{D5CCB046-5E13-4F3D-BD43-A7217739E75A}" destId="{E2EF4CB8-0373-44AC-A7D1-8FDDB867D80A}" srcOrd="3" destOrd="0" presId="urn:microsoft.com/office/officeart/2005/8/layout/hierarchy1"/>
    <dgm:cxn modelId="{9C0951D0-6F17-47DE-9558-D74C98CDA488}" type="presParOf" srcId="{E2EF4CB8-0373-44AC-A7D1-8FDDB867D80A}" destId="{D414D965-3A11-476F-8FF9-8BA4B01A98B6}" srcOrd="0" destOrd="0" presId="urn:microsoft.com/office/officeart/2005/8/layout/hierarchy1"/>
    <dgm:cxn modelId="{4245F504-2442-451E-83A1-7F624C7CD914}" type="presParOf" srcId="{D414D965-3A11-476F-8FF9-8BA4B01A98B6}" destId="{06DCCAE5-0EBA-40A9-90D1-BC800D8CA45B}" srcOrd="0" destOrd="0" presId="urn:microsoft.com/office/officeart/2005/8/layout/hierarchy1"/>
    <dgm:cxn modelId="{3D9DCD23-0BAB-43E1-853D-06BCF2A13CFA}" type="presParOf" srcId="{D414D965-3A11-476F-8FF9-8BA4B01A98B6}" destId="{34949A86-D8AA-4070-B79D-FA0A3C9979F2}" srcOrd="1" destOrd="0" presId="urn:microsoft.com/office/officeart/2005/8/layout/hierarchy1"/>
    <dgm:cxn modelId="{C24F1029-5900-434F-8317-6A15899BD8FB}" type="presParOf" srcId="{E2EF4CB8-0373-44AC-A7D1-8FDDB867D80A}" destId="{22FF980A-2F7C-4874-B7C4-8BB85EB8BCBB}" srcOrd="1" destOrd="0" presId="urn:microsoft.com/office/officeart/2005/8/layout/hierarchy1"/>
    <dgm:cxn modelId="{1122B408-EEF2-4797-BA30-1DA3D3DE1277}" type="presParOf" srcId="{22FF980A-2F7C-4874-B7C4-8BB85EB8BCBB}" destId="{C86EBB71-E934-44B4-81DD-031A8A5064C6}" srcOrd="0" destOrd="0" presId="urn:microsoft.com/office/officeart/2005/8/layout/hierarchy1"/>
    <dgm:cxn modelId="{9EC1ED28-DDBE-4CF6-8598-F9612BF7E267}" type="presParOf" srcId="{22FF980A-2F7C-4874-B7C4-8BB85EB8BCBB}" destId="{764462E5-1F9C-428F-91E8-2D62A590D5FB}" srcOrd="1" destOrd="0" presId="urn:microsoft.com/office/officeart/2005/8/layout/hierarchy1"/>
    <dgm:cxn modelId="{9D4FFBEB-B1E2-4845-B783-4E329380EE2F}" type="presParOf" srcId="{764462E5-1F9C-428F-91E8-2D62A590D5FB}" destId="{916A1C4A-4D5F-47FD-B98A-913DF268D17E}" srcOrd="0" destOrd="0" presId="urn:microsoft.com/office/officeart/2005/8/layout/hierarchy1"/>
    <dgm:cxn modelId="{8B3D8D9D-8056-4D63-B342-0A776047742F}" type="presParOf" srcId="{916A1C4A-4D5F-47FD-B98A-913DF268D17E}" destId="{21AA2D06-53D5-4113-9E7D-339D504808AA}" srcOrd="0" destOrd="0" presId="urn:microsoft.com/office/officeart/2005/8/layout/hierarchy1"/>
    <dgm:cxn modelId="{A85CF93D-6130-473F-BD07-D884793D61EB}" type="presParOf" srcId="{916A1C4A-4D5F-47FD-B98A-913DF268D17E}" destId="{1404B24B-463C-49DE-82D1-BDF77F12A3AB}" srcOrd="1" destOrd="0" presId="urn:microsoft.com/office/officeart/2005/8/layout/hierarchy1"/>
    <dgm:cxn modelId="{E798AC3E-369F-4FB0-BA40-0160BC7DE586}" type="presParOf" srcId="{764462E5-1F9C-428F-91E8-2D62A590D5FB}" destId="{64D8AEAF-8E7F-4335-8B9C-E3AC7CDA14E4}" srcOrd="1" destOrd="0" presId="urn:microsoft.com/office/officeart/2005/8/layout/hierarchy1"/>
    <dgm:cxn modelId="{FDE4A705-6FFE-44C3-B84F-55A5CB635DBF}" type="presParOf" srcId="{22FF980A-2F7C-4874-B7C4-8BB85EB8BCBB}" destId="{C972B6FD-3002-45A4-8ED1-AC4FB43DFAFA}" srcOrd="2" destOrd="0" presId="urn:microsoft.com/office/officeart/2005/8/layout/hierarchy1"/>
    <dgm:cxn modelId="{9FB66C2E-999A-412A-B7F7-891F5F280913}" type="presParOf" srcId="{22FF980A-2F7C-4874-B7C4-8BB85EB8BCBB}" destId="{2A45B6CF-9AE8-42E6-B485-1D0783D04870}" srcOrd="3" destOrd="0" presId="urn:microsoft.com/office/officeart/2005/8/layout/hierarchy1"/>
    <dgm:cxn modelId="{7902FDB5-E3FD-4D5D-AEC8-3C05179820C9}" type="presParOf" srcId="{2A45B6CF-9AE8-42E6-B485-1D0783D04870}" destId="{139F5C19-E07B-4251-90C3-79A4DC669AE9}" srcOrd="0" destOrd="0" presId="urn:microsoft.com/office/officeart/2005/8/layout/hierarchy1"/>
    <dgm:cxn modelId="{7A9525E3-CFAE-44F6-B9B1-8CB27A960C72}" type="presParOf" srcId="{139F5C19-E07B-4251-90C3-79A4DC669AE9}" destId="{FDB47194-246F-4584-B06E-B658984834DB}" srcOrd="0" destOrd="0" presId="urn:microsoft.com/office/officeart/2005/8/layout/hierarchy1"/>
    <dgm:cxn modelId="{48EE1313-D857-4030-B23D-AD4C73F12F74}" type="presParOf" srcId="{139F5C19-E07B-4251-90C3-79A4DC669AE9}" destId="{00280B6E-ADAF-4C8B-96B5-127E9D561C6E}" srcOrd="1" destOrd="0" presId="urn:microsoft.com/office/officeart/2005/8/layout/hierarchy1"/>
    <dgm:cxn modelId="{C8AF7456-C574-41DA-80AB-3309D52122B9}" type="presParOf" srcId="{2A45B6CF-9AE8-42E6-B485-1D0783D04870}" destId="{C5E8D6B9-9CB2-4099-9708-862CE7E22BB3}" srcOrd="1" destOrd="0" presId="urn:microsoft.com/office/officeart/2005/8/layout/hierarchy1"/>
    <dgm:cxn modelId="{76E6CA3B-7FA4-4E46-9C54-F388C5B1942D}" type="presParOf" srcId="{D5CCB046-5E13-4F3D-BD43-A7217739E75A}" destId="{1ED6D0D6-495E-470C-AB05-4B1C71D6AC7C}" srcOrd="4" destOrd="0" presId="urn:microsoft.com/office/officeart/2005/8/layout/hierarchy1"/>
    <dgm:cxn modelId="{500FFD0B-1902-4C53-8809-4226588F716C}" type="presParOf" srcId="{D5CCB046-5E13-4F3D-BD43-A7217739E75A}" destId="{68C01E58-D2FB-46FA-B001-74D5C4FB19B6}" srcOrd="5" destOrd="0" presId="urn:microsoft.com/office/officeart/2005/8/layout/hierarchy1"/>
    <dgm:cxn modelId="{2A308930-B998-4C97-B6A8-C4FEFA1D5F0B}" type="presParOf" srcId="{68C01E58-D2FB-46FA-B001-74D5C4FB19B6}" destId="{A0129CD6-0910-4970-AB56-61F36DFA8722}" srcOrd="0" destOrd="0" presId="urn:microsoft.com/office/officeart/2005/8/layout/hierarchy1"/>
    <dgm:cxn modelId="{2300BCA6-BAD5-429B-B6F3-D54420694B77}" type="presParOf" srcId="{A0129CD6-0910-4970-AB56-61F36DFA8722}" destId="{ACC4A098-6FE8-4124-9A2E-75811E0707FB}" srcOrd="0" destOrd="0" presId="urn:microsoft.com/office/officeart/2005/8/layout/hierarchy1"/>
    <dgm:cxn modelId="{7FF2AA79-E85E-442A-96B0-CAF6150BEB18}" type="presParOf" srcId="{A0129CD6-0910-4970-AB56-61F36DFA8722}" destId="{3520FD6B-2E64-4659-8D60-FE9562752C49}" srcOrd="1" destOrd="0" presId="urn:microsoft.com/office/officeart/2005/8/layout/hierarchy1"/>
    <dgm:cxn modelId="{BE4FDAE1-46A4-4EC7-BEFA-88D487B4F303}" type="presParOf" srcId="{68C01E58-D2FB-46FA-B001-74D5C4FB19B6}" destId="{6AE8E18A-1815-4B33-9EA9-42B8379E7F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0.7284</cdr:x>
      <cdr:y>0.2381</cdr:y>
    </cdr:from>
    <cdr:to>
      <cdr:x>0.7284</cdr:x>
      <cdr:y>0.74667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4495800" y="762000"/>
          <a:ext cx="0" cy="16276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4F088-473D-49D1-99D9-2D649E062C5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1361-E332-477F-8F82-85A7292C9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9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A840B-3F54-4291-8D8D-7EAA44768D78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18156-F9BA-44F5-AABE-E71A7BD85275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29B34-84D7-4FA6-BA1B-CD231EB2F56A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07464-8AB8-4375-9CF6-8C3C48D7A624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5D34F0-A7B4-4379-9FB7-26D28A22125C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BD5F-2C0A-4F4A-B2B4-CB6CC267946B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87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7612-36CD-4C05-92D0-252696892E82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2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4CF0-0F5C-47E0-A802-95EF74103A72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1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EAB-48FC-4D8A-ABA5-2CA0BF3A1434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05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BC4-E510-4157-B966-57EDE323CED5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3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9F14-D661-4C01-A458-F280F13444E1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6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2558-CCF8-4C54-8C59-421BA80D2095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57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E19-06A4-4B8C-821A-0E696ACAF109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60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5FE-7B2A-4E26-8D96-0BB9EA323CBA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45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761B-C72F-43F6-9901-CB9BC27D8555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85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5BDC-F9A0-4AEC-A191-FDE348A4614B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86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74A4-396C-460E-9919-CD0FBAA29B1A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05D69-6E96-479A-9FA0-D1B88488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2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profile-a.akamaihd.net/hprofile-ak-xfp1/v/t1.0-1/p160x160/10994464_10153067509897436_6420466109786758861_n.png?oh=9155ecbb5a9e8c3a2b256d2b6d5b403d&amp;oe=566F644A&amp;__gda__=1450135517_909a510ee220510c01fa33487e39c60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9938"/>
            <a:ext cx="6248400" cy="62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28801"/>
            <a:ext cx="9143998" cy="251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5</a:t>
            </a:r>
            <a:br>
              <a:rPr lang="en-US" b="1" dirty="0" smtClean="0"/>
            </a:br>
            <a:r>
              <a:rPr lang="en-US" dirty="0"/>
              <a:t>Ultraviolet/Visible molecular absorption spectrometry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9027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Assist. Prof.</a:t>
            </a:r>
            <a:r>
              <a:rPr lang="tr-TR" dirty="0" smtClean="0"/>
              <a:t> Dr. Usama ALSHANA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7681" y="609600"/>
            <a:ext cx="3524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NEPHAR 201</a:t>
            </a:r>
            <a:br>
              <a:rPr lang="en-US" sz="2800" b="1" dirty="0"/>
            </a:br>
            <a:r>
              <a:rPr lang="en-US" sz="2800" b="1" dirty="0"/>
              <a:t>Analytical Chemistry II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6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7608157"/>
              </p:ext>
            </p:extLst>
          </p:nvPr>
        </p:nvGraphicFramePr>
        <p:xfrm>
          <a:off x="1600200" y="381000"/>
          <a:ext cx="6172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09600" y="4180272"/>
                <a:ext cx="2072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=1.42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−0.018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80272"/>
                <a:ext cx="20727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32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883363" y="4223265"/>
            <a:ext cx="459999" cy="28334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581400" y="4038599"/>
                <a:ext cx="292721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0.60+0.018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1.42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=0.44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038599"/>
                <a:ext cx="2927212" cy="610936"/>
              </a:xfrm>
              <a:prstGeom prst="rect">
                <a:avLst/>
              </a:prstGeom>
              <a:blipFill rotWithShape="1">
                <a:blip r:embed="rId4"/>
                <a:stretch>
                  <a:fillRect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1" y="4876800"/>
            <a:ext cx="85344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</a:t>
            </a:r>
            <a:r>
              <a:rPr lang="en-US" sz="2000" dirty="0"/>
              <a:t> </a:t>
            </a:r>
            <a:r>
              <a:rPr lang="en-US" sz="2000" b="1" dirty="0"/>
              <a:t>coefficient of determination</a:t>
            </a:r>
            <a:r>
              <a:rPr lang="en-US" sz="2000" dirty="0"/>
              <a:t>, </a:t>
            </a:r>
            <a:r>
              <a:rPr lang="en-US" sz="2000" dirty="0" smtClean="0"/>
              <a:t>(</a:t>
            </a:r>
            <a:r>
              <a:rPr lang="en-US" sz="2000" b="1" i="1" dirty="0" smtClean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</a:t>
            </a:r>
            <a:r>
              <a:rPr lang="en-US" sz="2000" dirty="0"/>
              <a:t> </a:t>
            </a:r>
            <a:r>
              <a:rPr lang="en-US" sz="2000" dirty="0" smtClean="0"/>
              <a:t>is </a:t>
            </a:r>
            <a:r>
              <a:rPr lang="en-US" sz="2000" dirty="0"/>
              <a:t>a number that indicates how well data fit a statistical model – sometimes simply a line or a curve. An 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 of </a:t>
            </a:r>
            <a:r>
              <a:rPr lang="en-US" sz="2000" dirty="0" smtClean="0"/>
              <a:t>1.00 </a:t>
            </a:r>
            <a:r>
              <a:rPr lang="en-US" sz="2000" dirty="0"/>
              <a:t>indicates that the regression line perfectly fits the data, while an 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 of 0 indicates that the line does not fit the data at all. </a:t>
            </a:r>
            <a:r>
              <a:rPr lang="en-US" sz="2000" dirty="0" smtClean="0"/>
              <a:t>The closer to 1.00, the better.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106424"/>
            <a:ext cx="35052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187" y="228600"/>
            <a:ext cx="495962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 of Beer’s Law to Mixtures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68680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Beer’s law applies to a medium containing more than one kind of absorbing substance.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Provided that there </a:t>
            </a:r>
            <a:r>
              <a:rPr lang="en-US" sz="2400" dirty="0"/>
              <a:t>is no interaction among the various species, the total absorbance for a multicomponent system is given by: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600200" y="3733800"/>
                <a:ext cx="4261551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𝐴𝑛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33800"/>
                <a:ext cx="4261551" cy="513282"/>
              </a:xfrm>
              <a:prstGeom prst="rect">
                <a:avLst/>
              </a:prstGeom>
              <a:blipFill rotWithShape="1">
                <a:blip r:embed="rId3"/>
                <a:stretch>
                  <a:fillRect r="-1431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514600" y="4668318"/>
                <a:ext cx="462690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𝑏𝑐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𝑏𝑐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𝑏𝑐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668318"/>
                <a:ext cx="4626908" cy="513282"/>
              </a:xfrm>
              <a:prstGeom prst="rect">
                <a:avLst/>
              </a:prstGeom>
              <a:blipFill rotWithShape="1">
                <a:blip r:embed="rId4"/>
                <a:stretch>
                  <a:fillRect r="-65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30467" y="5867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2400" dirty="0"/>
              <a:t>where, the subscripts refer to absorbing components 1, 2, </a:t>
            </a:r>
            <a:r>
              <a:rPr lang="en-US" sz="2400" dirty="0" smtClean="0"/>
              <a:t>…and </a:t>
            </a:r>
            <a:r>
              <a:rPr lang="en-US" sz="2400" dirty="0"/>
              <a:t>n.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9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715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Monochromatic </a:t>
            </a:r>
            <a:r>
              <a:rPr lang="en-US" sz="2200" dirty="0"/>
              <a:t>incident radiation (all </a:t>
            </a:r>
            <a:r>
              <a:rPr lang="en-US" sz="2200" b="1" dirty="0"/>
              <a:t>molecules absorb </a:t>
            </a:r>
            <a:r>
              <a:rPr lang="en-US" sz="2200" dirty="0"/>
              <a:t>light of one </a:t>
            </a:r>
            <a:r>
              <a:rPr lang="en-US" sz="2200" dirty="0">
                <a:sym typeface="Symbol" pitchFamily="18" charset="2"/>
              </a:rPr>
              <a:t></a:t>
            </a:r>
            <a:r>
              <a:rPr lang="en-US" sz="2200" dirty="0" smtClean="0">
                <a:sym typeface="Symbol" pitchFamily="18" charset="2"/>
              </a:rPr>
              <a:t>),</a:t>
            </a:r>
            <a:endParaRPr lang="en-US" sz="2200" dirty="0"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ym typeface="Symbol" pitchFamily="18" charset="2"/>
              </a:rPr>
              <a:t>Absorbing </a:t>
            </a:r>
            <a:r>
              <a:rPr lang="en-US" sz="2200" b="1" dirty="0">
                <a:sym typeface="Symbol" pitchFamily="18" charset="2"/>
              </a:rPr>
              <a:t>molecules act independently </a:t>
            </a:r>
            <a:r>
              <a:rPr lang="en-US" sz="2200" dirty="0">
                <a:sym typeface="Symbol" pitchFamily="18" charset="2"/>
              </a:rPr>
              <a:t>of one another </a:t>
            </a:r>
            <a:r>
              <a:rPr lang="en-US" sz="2200" dirty="0" err="1">
                <a:sym typeface="Symbol" pitchFamily="18" charset="2"/>
              </a:rPr>
              <a:t>i.e</a:t>
            </a:r>
            <a:r>
              <a:rPr lang="en-US" sz="2200" dirty="0">
                <a:sym typeface="Symbol" pitchFamily="18" charset="2"/>
              </a:rPr>
              <a:t>, </a:t>
            </a:r>
            <a:r>
              <a:rPr lang="en-US" sz="2200" dirty="0" smtClean="0">
                <a:sym typeface="Symbol" pitchFamily="18" charset="2"/>
              </a:rPr>
              <a:t>at low concentration,</a:t>
            </a:r>
            <a:endParaRPr lang="en-US" sz="2200" dirty="0"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ym typeface="Symbol" pitchFamily="18" charset="2"/>
              </a:rPr>
              <a:t>Path length </a:t>
            </a:r>
            <a:r>
              <a:rPr lang="en-US" sz="2200" b="1" dirty="0">
                <a:sym typeface="Symbol" pitchFamily="18" charset="2"/>
              </a:rPr>
              <a:t>is uniform </a:t>
            </a:r>
            <a:r>
              <a:rPr lang="en-US" sz="2200" dirty="0">
                <a:sym typeface="Symbol" pitchFamily="18" charset="2"/>
              </a:rPr>
              <a:t>(all rays travel the same distance in sample</a:t>
            </a:r>
            <a:r>
              <a:rPr lang="en-US" sz="2200" dirty="0" smtClean="0">
                <a:sym typeface="Symbol" pitchFamily="18" charset="2"/>
              </a:rPr>
              <a:t>),</a:t>
            </a:r>
            <a:endParaRPr lang="en-US" sz="2200" dirty="0"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ym typeface="Symbol" pitchFamily="18" charset="2"/>
              </a:rPr>
              <a:t>No </a:t>
            </a:r>
            <a:r>
              <a:rPr lang="en-US" sz="2200" b="1" dirty="0" smtClean="0">
                <a:sym typeface="Symbol" pitchFamily="18" charset="2"/>
              </a:rPr>
              <a:t>scattering</a:t>
            </a:r>
            <a:r>
              <a:rPr lang="en-US" sz="2200" dirty="0" smtClean="0">
                <a:sym typeface="Symbol" pitchFamily="18" charset="2"/>
              </a:rPr>
              <a:t>,</a:t>
            </a:r>
            <a:endParaRPr lang="en-US" sz="2200" dirty="0"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ym typeface="Symbol" pitchFamily="18" charset="2"/>
              </a:rPr>
              <a:t>Absorbing </a:t>
            </a:r>
            <a:r>
              <a:rPr lang="en-US" sz="2200" b="1" dirty="0">
                <a:sym typeface="Symbol" pitchFamily="18" charset="2"/>
              </a:rPr>
              <a:t>medium</a:t>
            </a:r>
            <a:r>
              <a:rPr lang="en-US" sz="2200" dirty="0">
                <a:sym typeface="Symbol" pitchFamily="18" charset="2"/>
              </a:rPr>
              <a:t> is optically </a:t>
            </a:r>
            <a:r>
              <a:rPr lang="en-US" sz="2200" b="1" dirty="0" smtClean="0">
                <a:sym typeface="Symbol" pitchFamily="18" charset="2"/>
              </a:rPr>
              <a:t>homogeneous</a:t>
            </a:r>
            <a:r>
              <a:rPr lang="en-US" sz="2200" dirty="0" smtClean="0">
                <a:sym typeface="Symbol" pitchFamily="18" charset="2"/>
              </a:rPr>
              <a:t>,</a:t>
            </a:r>
            <a:endParaRPr lang="en-US" sz="2200" dirty="0"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ym typeface="Symbol" pitchFamily="18" charset="2"/>
              </a:rPr>
              <a:t>Incident </a:t>
            </a:r>
            <a:r>
              <a:rPr lang="en-US" sz="2200" b="1" dirty="0">
                <a:sym typeface="Symbol" pitchFamily="18" charset="2"/>
              </a:rPr>
              <a:t>beam is not </a:t>
            </a:r>
            <a:r>
              <a:rPr lang="en-US" sz="2200" dirty="0">
                <a:sym typeface="Symbol" pitchFamily="18" charset="2"/>
              </a:rPr>
              <a:t>large enough to cause </a:t>
            </a:r>
            <a:r>
              <a:rPr lang="en-US" sz="2200" b="1" dirty="0" smtClean="0">
                <a:sym typeface="Symbol" pitchFamily="18" charset="2"/>
              </a:rPr>
              <a:t>saturation of the detector</a:t>
            </a:r>
            <a:r>
              <a:rPr lang="en-US" sz="2200" dirty="0" smtClean="0">
                <a:sym typeface="Symbol" pitchFamily="18" charset="2"/>
              </a:rPr>
              <a:t>, </a:t>
            </a:r>
            <a:endParaRPr lang="en-US" sz="2200" dirty="0"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ym typeface="Symbol" pitchFamily="18" charset="2"/>
              </a:rPr>
              <a:t>All </a:t>
            </a:r>
            <a:r>
              <a:rPr lang="en-US" sz="2200" b="1" dirty="0">
                <a:sym typeface="Symbol" pitchFamily="18" charset="2"/>
              </a:rPr>
              <a:t>rays</a:t>
            </a: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are </a:t>
            </a:r>
            <a:r>
              <a:rPr lang="en-US" sz="2200" b="1" dirty="0">
                <a:sym typeface="Symbol" pitchFamily="18" charset="2"/>
              </a:rPr>
              <a:t>parallel</a:t>
            </a:r>
            <a:r>
              <a:rPr lang="en-US" sz="2200" dirty="0">
                <a:sym typeface="Symbol" pitchFamily="18" charset="2"/>
              </a:rPr>
              <a:t> to each other and perpendicular to surface of medium.</a:t>
            </a:r>
            <a:r>
              <a:rPr lang="en-US" sz="22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304800"/>
            <a:ext cx="54864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Assumptions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derivation of Beer’s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6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78767"/>
            <a:ext cx="55626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Limitations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deviations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of Beer’s Law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09084072"/>
              </p:ext>
            </p:extLst>
          </p:nvPr>
        </p:nvGraphicFramePr>
        <p:xfrm>
          <a:off x="1066800" y="1295400"/>
          <a:ext cx="7162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0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620713"/>
            <a:ext cx="8458200" cy="550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1.      Real Limitations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100" b="1" dirty="0" smtClean="0"/>
              <a:t> </a:t>
            </a:r>
          </a:p>
          <a:p>
            <a:pPr marL="457200" indent="-457200" algn="just">
              <a:lnSpc>
                <a:spcPct val="150000"/>
              </a:lnSpc>
              <a:buFontTx/>
              <a:buAutoNum type="alphaLcParenR"/>
            </a:pPr>
            <a:r>
              <a:rPr lang="en-US" sz="2200" b="1" dirty="0" smtClean="0">
                <a:solidFill>
                  <a:srgbClr val="FF0000"/>
                </a:solidFill>
              </a:rPr>
              <a:t>Beer’s law is good for dilute analyte solutions only.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High concentrations </a:t>
            </a:r>
            <a:r>
              <a:rPr lang="en-US" sz="2200" dirty="0" smtClean="0">
                <a:solidFill>
                  <a:schemeClr val="tx1"/>
                </a:solidFill>
              </a:rPr>
              <a:t>(&gt; 0.01 M) will cause a negative error since as the distance between molecules becomes smaller, the charge distribution will be affected which alters the molecules ability to absorb a specific wavelength.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same phenomenon is also observed for solutions with </a:t>
            </a:r>
            <a:r>
              <a:rPr lang="en-US" sz="2200" b="1" dirty="0" smtClean="0">
                <a:solidFill>
                  <a:schemeClr val="tx1"/>
                </a:solidFill>
              </a:rPr>
              <a:t>high electrolyte concentration</a:t>
            </a:r>
            <a:r>
              <a:rPr lang="en-US" sz="2200" dirty="0" smtClean="0">
                <a:solidFill>
                  <a:schemeClr val="tx1"/>
                </a:solidFill>
              </a:rPr>
              <a:t>, even at low analyte concentration. The molar absorptivity is altered due to electrostatic interactions.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04800"/>
            <a:ext cx="8610600" cy="632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b) In Beer’s law we assume that molar </a:t>
            </a:r>
            <a:r>
              <a:rPr lang="en-US" sz="2400" b="1" dirty="0">
                <a:solidFill>
                  <a:schemeClr val="tx1"/>
                </a:solidFill>
              </a:rPr>
              <a:t>absorptivity (</a:t>
            </a:r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) is </a:t>
            </a:r>
            <a:r>
              <a:rPr lang="en-US" sz="2400" b="1" dirty="0">
                <a:solidFill>
                  <a:schemeClr val="tx1"/>
                </a:solidFill>
              </a:rPr>
              <a:t>a constant.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However, </a:t>
            </a:r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 is dependent on the refractive index </a:t>
            </a:r>
            <a:r>
              <a:rPr lang="en-US" sz="2400" dirty="0" smtClean="0">
                <a:solidFill>
                  <a:schemeClr val="tx1"/>
                </a:solidFill>
              </a:rPr>
              <a:t>and the refractive index is a function of concentration. Therefore, </a:t>
            </a:r>
            <a:r>
              <a:rPr lang="en-US" sz="2400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 will be concentration dependent. However, the refractive index changes very slightly for dilute solutions and thus we can practically assume that </a:t>
            </a:r>
            <a:r>
              <a:rPr lang="en-US" sz="2400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 is constant.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c) In some cases, the molar absorptivity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400" b="1" dirty="0" smtClean="0">
                <a:solidFill>
                  <a:schemeClr val="tx1"/>
                </a:solidFill>
              </a:rPr>
              <a:t>changes widely with concentration, even at dilute solutions.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Therefore, Beer’s law is never a linear relation for such compounds, examples include methylene blue.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52401"/>
            <a:ext cx="8686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2.      Chemical Deviations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This factor is an important one which largely affects linearity in Beer’s law. </a:t>
            </a:r>
            <a:r>
              <a:rPr lang="en-US" sz="2000" b="1" dirty="0" smtClean="0">
                <a:solidFill>
                  <a:schemeClr val="tx1"/>
                </a:solidFill>
              </a:rPr>
              <a:t>It originates when an analyte dissociates, associates, or reacts with the solvent. </a:t>
            </a:r>
            <a:r>
              <a:rPr lang="en-US" sz="2000" dirty="0" smtClean="0">
                <a:solidFill>
                  <a:schemeClr val="tx1"/>
                </a:solidFill>
              </a:rPr>
              <a:t>For example, an acid base indicator (</a:t>
            </a:r>
            <a:r>
              <a:rPr lang="en-US" sz="2000" dirty="0" err="1" smtClean="0">
                <a:solidFill>
                  <a:prstClr val="black"/>
                </a:solidFill>
              </a:rPr>
              <a:t>HIn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 when dissolved in water will partially dissociate according to its acid dissociation constant (</a:t>
            </a:r>
            <a:r>
              <a:rPr lang="en-US" sz="2000" i="1" dirty="0" err="1" smtClean="0">
                <a:solidFill>
                  <a:schemeClr val="tx1"/>
                </a:solidFill>
              </a:rPr>
              <a:t>K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18"/>
          <a:stretch/>
        </p:blipFill>
        <p:spPr bwMode="auto">
          <a:xfrm>
            <a:off x="1372393" y="4267200"/>
            <a:ext cx="6399213" cy="240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0361" y="3805552"/>
            <a:ext cx="639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Calculated </a:t>
            </a:r>
            <a:r>
              <a:rPr lang="en-US" dirty="0" smtClean="0"/>
              <a:t>absorbance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for </a:t>
            </a:r>
            <a:r>
              <a:rPr lang="en-US" dirty="0" smtClean="0"/>
              <a:t>various indicator concentrations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2839" y="294575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HIn</a:t>
            </a:r>
            <a:r>
              <a:rPr lang="en-US" sz="2400" baseline="-25000" dirty="0" smtClean="0">
                <a:solidFill>
                  <a:prstClr val="black"/>
                </a:solidFill>
              </a:rPr>
              <a:t>(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aq</a:t>
            </a:r>
            <a:r>
              <a:rPr lang="en-US" sz="2400" baseline="-25000" dirty="0" smtClean="0">
                <a:solidFill>
                  <a:prstClr val="black"/>
                </a:solidFill>
              </a:rPr>
              <a:t>)</a:t>
            </a:r>
            <a:r>
              <a:rPr lang="tr-TR" sz="2400" dirty="0" smtClean="0">
                <a:solidFill>
                  <a:prstClr val="black"/>
                </a:solidFill>
              </a:rPr>
              <a:t>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05400" y="2945754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</a:t>
            </a:r>
            <a:r>
              <a:rPr lang="en-US" sz="2400" baseline="30000" dirty="0" smtClean="0">
                <a:solidFill>
                  <a:prstClr val="black"/>
                </a:solidFill>
              </a:rPr>
              <a:t>+</a:t>
            </a:r>
            <a:r>
              <a:rPr lang="en-US" sz="2400" dirty="0" smtClean="0">
                <a:solidFill>
                  <a:prstClr val="black"/>
                </a:solidFill>
              </a:rPr>
              <a:t>  +   In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r>
              <a:rPr lang="en-US" sz="2400" baseline="-25000" dirty="0" smtClean="0">
                <a:solidFill>
                  <a:prstClr val="black"/>
                </a:solidFill>
              </a:rPr>
              <a:t>(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aq</a:t>
            </a:r>
            <a:r>
              <a:rPr lang="en-US" sz="2400" baseline="-25000" dirty="0" smtClean="0">
                <a:solidFill>
                  <a:prstClr val="black"/>
                </a:solidFill>
              </a:rPr>
              <a:t>)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790" y="3048000"/>
            <a:ext cx="819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78"/>
          <a:stretch/>
        </p:blipFill>
        <p:spPr bwMode="auto">
          <a:xfrm>
            <a:off x="1297004" y="413636"/>
            <a:ext cx="6019800" cy="46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5562600"/>
            <a:ext cx="639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Chemical deviations from Beer’s Law for </a:t>
            </a:r>
            <a:r>
              <a:rPr lang="en-US" dirty="0" err="1" smtClean="0"/>
              <a:t>unbuffered</a:t>
            </a:r>
            <a:r>
              <a:rPr lang="en-US" dirty="0" smtClean="0"/>
              <a:t> solutions of the indicator </a:t>
            </a:r>
            <a:r>
              <a:rPr lang="en-US" dirty="0" err="1" smtClean="0"/>
              <a:t>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28600"/>
            <a:ext cx="8534400" cy="280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3.      Instrumental Deviations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a) Beer’s law is good for monochromatic light only since </a:t>
            </a:r>
            <a:r>
              <a:rPr lang="en-US" sz="2000" b="1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 is wavelength dependent.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It is enough to assume a dichromatic beam passing through a sample to appreciate the need for a monochromatic light.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13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52"/>
          <a:stretch/>
        </p:blipFill>
        <p:spPr bwMode="auto">
          <a:xfrm>
            <a:off x="4114800" y="2961897"/>
            <a:ext cx="4129088" cy="38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032" y="3806185"/>
            <a:ext cx="34642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Deviation from Beer’s Law with polychromatic light. The absorber (analyte) has the indicated molar </a:t>
            </a:r>
            <a:r>
              <a:rPr lang="en-US" dirty="0" err="1" smtClean="0"/>
              <a:t>absorptivities</a:t>
            </a:r>
            <a:r>
              <a:rPr lang="en-US" dirty="0" smtClean="0"/>
              <a:t> at the two wavelengths </a:t>
            </a:r>
            <a:r>
              <a:rPr lang="en-US" dirty="0" smtClean="0">
                <a:sym typeface="Symbol"/>
              </a:rPr>
              <a:t>’ and ”.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5"/>
          <a:stretch/>
        </p:blipFill>
        <p:spPr bwMode="auto">
          <a:xfrm>
            <a:off x="1270793" y="2819400"/>
            <a:ext cx="6526213" cy="330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47934"/>
            <a:ext cx="8458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is it critical to use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</a:t>
            </a:r>
            <a:r>
              <a:rPr lang="en-US" sz="24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max.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 for measuring absorbance?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762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FF0000"/>
                </a:solidFill>
              </a:rPr>
              <a:t>max.</a:t>
            </a:r>
            <a:r>
              <a:rPr lang="en-US" dirty="0" smtClean="0">
                <a:solidFill>
                  <a:srgbClr val="FF0000"/>
                </a:solidFill>
              </a:rPr>
              <a:t> (Band A in the figure below) measurements show little deviation since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 does not change much throughout the band. On the other hand, using other regions of the spectrum (e.g., band B) gives large deviations due to strong dependence of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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on wavelength.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324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effect of polychromatic radiation upon Beer’s Law.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1112" y="1343036"/>
            <a:ext cx="5305267" cy="37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4728"/>
            <a:ext cx="5562600" cy="636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4952" y="1985211"/>
            <a:ext cx="5791200" cy="4531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0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549274"/>
            <a:ext cx="4114800" cy="592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b) Stray (lost) Radiation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Stray radiation </a:t>
            </a:r>
            <a:r>
              <a:rPr lang="en-US" sz="2400" dirty="0" smtClean="0">
                <a:solidFill>
                  <a:schemeClr val="tx1"/>
                </a:solidFill>
              </a:rPr>
              <a:t>resulting from </a:t>
            </a:r>
            <a:r>
              <a:rPr lang="en-US" sz="2400" b="1" dirty="0" smtClean="0">
                <a:solidFill>
                  <a:schemeClr val="tx1"/>
                </a:solidFill>
              </a:rPr>
              <a:t>scattering</a:t>
            </a:r>
            <a:r>
              <a:rPr lang="en-US" sz="2400" dirty="0" smtClean="0">
                <a:solidFill>
                  <a:schemeClr val="tx1"/>
                </a:solidFill>
              </a:rPr>
              <a:t> or various </a:t>
            </a:r>
            <a:r>
              <a:rPr lang="en-US" sz="2400" b="1" dirty="0" smtClean="0">
                <a:solidFill>
                  <a:schemeClr val="tx1"/>
                </a:solidFill>
              </a:rPr>
              <a:t>reflections</a:t>
            </a:r>
            <a:r>
              <a:rPr lang="en-US" sz="2400" dirty="0" smtClean="0">
                <a:solidFill>
                  <a:schemeClr val="tx1"/>
                </a:solidFill>
              </a:rPr>
              <a:t> in the instrument will reach the detector without passing through the sample.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High concentrations </a:t>
            </a:r>
            <a:r>
              <a:rPr lang="en-US" sz="2400" dirty="0" smtClean="0">
                <a:solidFill>
                  <a:schemeClr val="tx1"/>
                </a:solidFill>
              </a:rPr>
              <a:t>of the analyte would </a:t>
            </a:r>
            <a:r>
              <a:rPr lang="en-US" sz="2400" b="1" dirty="0" smtClean="0">
                <a:solidFill>
                  <a:schemeClr val="tx1"/>
                </a:solidFill>
              </a:rPr>
              <a:t>scatter more </a:t>
            </a:r>
            <a:r>
              <a:rPr lang="en-US" sz="2400" dirty="0" smtClean="0">
                <a:solidFill>
                  <a:schemeClr val="tx1"/>
                </a:solidFill>
              </a:rPr>
              <a:t>radiation resulting in higher deviations and lead to negative absorbance errors.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4" descr="1306"/>
          <p:cNvSpPr>
            <a:spLocks noGrp="1" noChangeAspect="1" noChangeArrowheads="1"/>
          </p:cNvSpPr>
          <p:nvPr isPhoto="1"/>
        </p:nvSpPr>
        <p:spPr bwMode="auto">
          <a:xfrm>
            <a:off x="4953000" y="752375"/>
            <a:ext cx="3985260" cy="4012131"/>
          </a:xfrm>
          <a:prstGeom prst="rect">
            <a:avLst/>
          </a:prstGeom>
          <a:blipFill dpi="0" rotWithShape="1">
            <a:blip r:embed="rId2"/>
            <a:srcRect/>
            <a:stretch>
              <a:fillRect l="-2" r="-9" b="-25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4977170"/>
            <a:ext cx="3680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Deviation from Beer’s Law brought about by various amounts of stray radiation.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229649"/>
            <a:ext cx="311764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Instrumentation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Cube 5"/>
          <p:cNvSpPr/>
          <p:nvPr/>
        </p:nvSpPr>
        <p:spPr>
          <a:xfrm>
            <a:off x="121944" y="2366342"/>
            <a:ext cx="1409700" cy="762000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</a:t>
            </a:r>
          </a:p>
          <a:p>
            <a:pPr algn="ctr"/>
            <a:r>
              <a:rPr lang="en-US" dirty="0" smtClean="0"/>
              <a:t>lamp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3870607" y="2366342"/>
            <a:ext cx="1409700" cy="762000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holder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965604" y="2366342"/>
            <a:ext cx="1409700" cy="76200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Wavelength</a:t>
            </a:r>
            <a:r>
              <a:rPr lang="en-US" dirty="0" smtClean="0"/>
              <a:t> </a:t>
            </a:r>
            <a:r>
              <a:rPr lang="en-US" sz="1600" dirty="0" smtClean="0"/>
              <a:t>selector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5760744" y="2366342"/>
            <a:ext cx="1409700" cy="76200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7572900" y="2366342"/>
            <a:ext cx="1409700" cy="7620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processor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1361129">
            <a:off x="1425920" y="2713814"/>
            <a:ext cx="531105" cy="265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361129">
            <a:off x="3330923" y="2713814"/>
            <a:ext cx="531105" cy="265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1361129">
            <a:off x="5235923" y="2713814"/>
            <a:ext cx="531105" cy="265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1361129">
            <a:off x="7064723" y="2713814"/>
            <a:ext cx="531105" cy="265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Diagram group"/>
          <p:cNvGrpSpPr/>
          <p:nvPr/>
        </p:nvGrpSpPr>
        <p:grpSpPr>
          <a:xfrm>
            <a:off x="2438400" y="1066800"/>
            <a:ext cx="4868991" cy="1217339"/>
            <a:chOff x="3524802" y="196202"/>
            <a:chExt cx="2646569" cy="1217339"/>
          </a:xfrm>
          <a:scene3d>
            <a:camera prst="isometricOffAxis2Left" zoom="95000"/>
            <a:lightRig rig="flat" dir="t"/>
          </a:scene3d>
        </p:grpSpPr>
        <p:grpSp>
          <p:nvGrpSpPr>
            <p:cNvPr id="16" name="Group 15"/>
            <p:cNvGrpSpPr/>
            <p:nvPr/>
          </p:nvGrpSpPr>
          <p:grpSpPr>
            <a:xfrm>
              <a:off x="3524802" y="196202"/>
              <a:ext cx="2646569" cy="1217339"/>
              <a:chOff x="3524802" y="196202"/>
              <a:chExt cx="2646569" cy="121733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524802" y="196202"/>
                <a:ext cx="2646569" cy="1217339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4"/>
              <p:cNvSpPr/>
              <p:nvPr/>
            </p:nvSpPr>
            <p:spPr>
              <a:xfrm>
                <a:off x="3912383" y="374477"/>
                <a:ext cx="1871407" cy="8607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/>
                  <a:t>UV/VIS Molecular Absorption Spectrometers</a:t>
                </a:r>
                <a:endParaRPr lang="en-US" sz="1800" b="1" kern="1200" dirty="0"/>
              </a:p>
            </p:txBody>
          </p:sp>
        </p:grpSp>
      </p:grpSp>
      <p:pic>
        <p:nvPicPr>
          <p:cNvPr id="12290" name="Picture 2" descr="http://image.slidesharecdn.com/uv-130825113845-phpapp01/95/uv-visible-instrumentation-3-638.jpg?cb=13774307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2" t="12171" r="4035" b="11038"/>
          <a:stretch/>
        </p:blipFill>
        <p:spPr bwMode="auto">
          <a:xfrm>
            <a:off x="41839" y="3390900"/>
            <a:ext cx="4831056" cy="29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urtecphils.com/images/supfacilities/lab_testing_equip/UV-VIS%20Spectrophotome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4" t="7001" r="4733" b="6418"/>
          <a:stretch/>
        </p:blipFill>
        <p:spPr bwMode="auto">
          <a:xfrm>
            <a:off x="5009878" y="3390899"/>
            <a:ext cx="3972722" cy="29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76600" y="6400800"/>
            <a:ext cx="273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UV/VIS </a:t>
            </a:r>
            <a:r>
              <a:rPr lang="fr-FR" dirty="0" err="1" smtClean="0"/>
              <a:t>Spectrophotometer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static.coleparmer.com/large_images/83400_92_web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26" y="3810001"/>
            <a:ext cx="2175521" cy="24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678542" y="304800"/>
            <a:ext cx="5417458" cy="762000"/>
          </a:xfrm>
          <a:prstGeom prst="cube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① </a:t>
            </a:r>
            <a:r>
              <a:rPr lang="en-US" sz="2800" dirty="0" smtClean="0"/>
              <a:t>Sources of radiation in UV/VIS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0678" y="1219200"/>
            <a:ext cx="838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/>
              <a:t>Continuum light sources are </a:t>
            </a:r>
            <a:r>
              <a:rPr lang="fr-FR" sz="2000" dirty="0" err="1" smtClean="0"/>
              <a:t>used</a:t>
            </a:r>
            <a:r>
              <a:rPr lang="fr-FR" sz="2000" dirty="0" smtClean="0"/>
              <a:t> in commercial UV/VIS </a:t>
            </a:r>
            <a:r>
              <a:rPr lang="fr-FR" sz="2000" dirty="0" err="1" smtClean="0"/>
              <a:t>spectrophotometers</a:t>
            </a:r>
            <a:r>
              <a:rPr lang="fr-FR" sz="2000" dirty="0" smtClean="0"/>
              <a:t> </a:t>
            </a: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include</a:t>
            </a:r>
            <a:r>
              <a:rPr lang="fr-FR" sz="2000" dirty="0" smtClean="0"/>
              <a:t>:</a:t>
            </a:r>
            <a:endParaRPr lang="fr-FR" sz="2000" dirty="0"/>
          </a:p>
          <a:p>
            <a:pPr marL="687388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err="1" smtClean="0"/>
              <a:t>Deuterium</a:t>
            </a:r>
            <a:r>
              <a:rPr lang="fr-FR" sz="2000" dirty="0" smtClean="0"/>
              <a:t> (D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 or </a:t>
            </a:r>
            <a:r>
              <a:rPr lang="fr-FR" sz="2000" dirty="0" err="1" smtClean="0"/>
              <a:t>hydrogen</a:t>
            </a:r>
            <a:r>
              <a:rPr lang="fr-FR" sz="2000" dirty="0" smtClean="0"/>
              <a:t> (H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 </a:t>
            </a:r>
            <a:r>
              <a:rPr lang="fr-FR" sz="2000" dirty="0" err="1" smtClean="0"/>
              <a:t>lamps</a:t>
            </a:r>
            <a:r>
              <a:rPr lang="fr-FR" sz="2000" dirty="0" smtClean="0"/>
              <a:t> </a:t>
            </a:r>
            <a:r>
              <a:rPr lang="fr-FR" sz="2000" dirty="0"/>
              <a:t>(UV: 160 – 375 nm</a:t>
            </a:r>
            <a:r>
              <a:rPr lang="fr-FR" sz="2000" dirty="0" smtClean="0"/>
              <a:t>),</a:t>
            </a:r>
            <a:endParaRPr lang="fr-FR" sz="2000" dirty="0"/>
          </a:p>
          <a:p>
            <a:pPr marL="687388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err="1" smtClean="0"/>
              <a:t>Tungsten</a:t>
            </a:r>
            <a:r>
              <a:rPr lang="fr-FR" sz="2000" dirty="0" smtClean="0"/>
              <a:t> (W) filament </a:t>
            </a:r>
            <a:r>
              <a:rPr lang="fr-FR" sz="2000" dirty="0" err="1" smtClean="0"/>
              <a:t>lamps</a:t>
            </a:r>
            <a:r>
              <a:rPr lang="fr-FR" sz="2000" dirty="0" smtClean="0"/>
              <a:t> (UV-VIS, NIR: 300 </a:t>
            </a:r>
            <a:r>
              <a:rPr lang="fr-FR" sz="2000" dirty="0"/>
              <a:t>– 2500 nm</a:t>
            </a:r>
            <a:r>
              <a:rPr lang="fr-FR" sz="2000" dirty="0" smtClean="0"/>
              <a:t>),</a:t>
            </a:r>
          </a:p>
          <a:p>
            <a:pPr marL="687388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err="1" smtClean="0"/>
              <a:t>Xenon</a:t>
            </a:r>
            <a:r>
              <a:rPr lang="fr-FR" sz="2000" dirty="0" smtClean="0"/>
              <a:t> (Xe) arc </a:t>
            </a:r>
            <a:r>
              <a:rPr lang="fr-FR" sz="2000" dirty="0" err="1" smtClean="0"/>
              <a:t>lamps</a:t>
            </a:r>
            <a:r>
              <a:rPr lang="fr-FR" sz="2000" dirty="0" smtClean="0"/>
              <a:t> (UV-VIS</a:t>
            </a:r>
            <a:r>
              <a:rPr lang="fr-FR" sz="2000" dirty="0"/>
              <a:t>: </a:t>
            </a:r>
            <a:r>
              <a:rPr lang="fr-FR" sz="2000" dirty="0" smtClean="0"/>
              <a:t>150 </a:t>
            </a:r>
            <a:r>
              <a:rPr lang="fr-FR" sz="2000" dirty="0"/>
              <a:t>– </a:t>
            </a:r>
            <a:r>
              <a:rPr lang="fr-FR" sz="2000" dirty="0" smtClean="0"/>
              <a:t>800 </a:t>
            </a:r>
            <a:r>
              <a:rPr lang="fr-FR" sz="2000" dirty="0"/>
              <a:t>nm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604024" y="640080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</a:t>
            </a:r>
            <a:r>
              <a:rPr lang="fr-FR" baseline="-25000" dirty="0" smtClean="0"/>
              <a:t>2 </a:t>
            </a:r>
            <a:r>
              <a:rPr lang="fr-FR" dirty="0" err="1" smtClean="0"/>
              <a:t>lamp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640080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2 </a:t>
            </a:r>
            <a:r>
              <a:rPr lang="fr-FR" dirty="0" err="1" smtClean="0"/>
              <a:t>lamp</a:t>
            </a:r>
            <a:endParaRPr lang="en-US" dirty="0"/>
          </a:p>
        </p:txBody>
      </p:sp>
      <p:pic>
        <p:nvPicPr>
          <p:cNvPr id="24583" name="Picture 7" descr="https://assets.newport.com/web600w-EN/images/13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75" t="2887" r="15593" b="13635"/>
          <a:stretch/>
        </p:blipFill>
        <p:spPr bwMode="auto">
          <a:xfrm>
            <a:off x="4054638" y="3622665"/>
            <a:ext cx="2650962" cy="26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24705" y="6357305"/>
            <a:ext cx="983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W</a:t>
            </a:r>
            <a:r>
              <a:rPr lang="fr-FR" baseline="-25000" dirty="0" smtClean="0"/>
              <a:t> </a:t>
            </a:r>
            <a:r>
              <a:rPr lang="fr-FR" dirty="0" err="1" smtClean="0"/>
              <a:t>lamps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22389" y="6355518"/>
            <a:ext cx="125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Xe</a:t>
            </a:r>
            <a:r>
              <a:rPr lang="fr-FR" baseline="-25000" dirty="0" smtClean="0"/>
              <a:t> </a:t>
            </a:r>
            <a:r>
              <a:rPr lang="fr-FR" dirty="0" smtClean="0"/>
              <a:t>arc </a:t>
            </a:r>
            <a:r>
              <a:rPr lang="fr-FR" dirty="0" err="1" smtClean="0"/>
              <a:t>lamp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4" t="17002" r="5284" b="23116"/>
          <a:stretch/>
        </p:blipFill>
        <p:spPr bwMode="auto">
          <a:xfrm rot="16200000">
            <a:off x="6516683" y="4470715"/>
            <a:ext cx="2590801" cy="97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ydrogen Gas Spectrum 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47" y="3615679"/>
            <a:ext cx="1542132" cy="26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916890"/>
            <a:ext cx="8785225" cy="1941110"/>
          </a:xfrm>
        </p:spPr>
        <p:txBody>
          <a:bodyPr>
            <a:noAutofit/>
          </a:bodyPr>
          <a:lstStyle/>
          <a:p>
            <a:pPr marL="0" indent="3175" algn="just" rtl="0">
              <a:lnSpc>
                <a:spcPct val="150000"/>
              </a:lnSpc>
              <a:buFontTx/>
              <a:buNone/>
            </a:pP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(a) A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deuterium lamp of the type used in spectrophotometers and (b)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its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spectrum. The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plot is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of irradiance </a:t>
            </a:r>
            <a:r>
              <a:rPr lang="en-US" altLang="zh-TW" sz="2000" i="1" dirty="0" err="1">
                <a:solidFill>
                  <a:srgbClr val="1C1C1C"/>
                </a:solidFill>
                <a:ea typeface="新細明體" charset="-120"/>
              </a:rPr>
              <a:t>E</a:t>
            </a:r>
            <a:r>
              <a:rPr lang="en-US" altLang="zh-TW" sz="2000" baseline="-25000" dirty="0" err="1">
                <a:solidFill>
                  <a:srgbClr val="1C1C1C"/>
                </a:solidFill>
                <a:ea typeface="新細明體" charset="-120"/>
              </a:rPr>
              <a:t>λ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 (proportional to radiant power) versus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wavelength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. Note that the </a:t>
            </a:r>
            <a:r>
              <a:rPr lang="en-US" altLang="zh-TW" sz="2000" b="1" dirty="0">
                <a:solidFill>
                  <a:srgbClr val="1C1C1C"/>
                </a:solidFill>
                <a:ea typeface="新細明體" charset="-120"/>
              </a:rPr>
              <a:t>maximum intensity occurs at </a:t>
            </a:r>
            <a:r>
              <a:rPr lang="en-US" altLang="zh-TW" sz="2000" b="1" dirty="0" smtClean="0">
                <a:solidFill>
                  <a:srgbClr val="1C1C1C"/>
                </a:solidFill>
                <a:ea typeface="新細明體" charset="-120"/>
              </a:rPr>
              <a:t>about 225 nm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. Typically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, </a:t>
            </a:r>
            <a:r>
              <a:rPr lang="en-US" altLang="zh-TW" sz="2000" b="1" dirty="0" smtClean="0">
                <a:solidFill>
                  <a:srgbClr val="1C1C1C"/>
                </a:solidFill>
                <a:ea typeface="新細明體" charset="-120"/>
              </a:rPr>
              <a:t>instruments </a:t>
            </a:r>
            <a:r>
              <a:rPr lang="en-US" altLang="zh-TW" sz="2000" b="1" dirty="0">
                <a:solidFill>
                  <a:srgbClr val="1C1C1C"/>
                </a:solidFill>
                <a:ea typeface="新細明體" charset="-120"/>
              </a:rPr>
              <a:t>switch from deuterium to tungsten at </a:t>
            </a:r>
            <a:r>
              <a:rPr lang="en-US" altLang="zh-TW" sz="2000" b="1" dirty="0" smtClean="0">
                <a:solidFill>
                  <a:srgbClr val="1C1C1C"/>
                </a:solidFill>
                <a:ea typeface="新細明體" charset="-120"/>
              </a:rPr>
              <a:t>about 350 </a:t>
            </a:r>
            <a:r>
              <a:rPr lang="en-US" altLang="zh-TW" sz="2000" b="1" dirty="0">
                <a:solidFill>
                  <a:srgbClr val="1C1C1C"/>
                </a:solidFill>
                <a:ea typeface="新細明體" charset="-120"/>
              </a:rPr>
              <a:t>nm.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49"/>
          <a:stretch/>
        </p:blipFill>
        <p:spPr bwMode="auto">
          <a:xfrm>
            <a:off x="1447800" y="981076"/>
            <a:ext cx="6184900" cy="390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 rot="5400000">
            <a:off x="6659091" y="2583669"/>
            <a:ext cx="34795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kumimoji="1" lang="en-US" altLang="zh-TW" sz="1600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D</a:t>
            </a:r>
            <a:r>
              <a:rPr kumimoji="1" lang="en-US" altLang="zh-TW" sz="1600" baseline="-25000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2</a:t>
            </a:r>
            <a:r>
              <a:rPr kumimoji="1" lang="en-US" altLang="zh-TW" sz="1600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 lamp for the UV </a:t>
            </a:r>
            <a:r>
              <a:rPr kumimoji="1" lang="en-US" altLang="zh-TW" sz="1600" dirty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region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032250" y="200025"/>
            <a:ext cx="1632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kumimoji="1" lang="en-US" altLang="zh-TW" sz="2400" b="1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D</a:t>
            </a:r>
            <a:r>
              <a:rPr kumimoji="1" lang="en-US" altLang="zh-TW" sz="2400" b="1" baseline="-25000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2</a:t>
            </a:r>
            <a:r>
              <a:rPr kumimoji="1" lang="en-US" altLang="zh-TW" sz="2400" b="1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 Lamp</a:t>
            </a:r>
            <a:endParaRPr kumimoji="1" lang="en-US" altLang="zh-TW" sz="2400" b="1" dirty="0">
              <a:solidFill>
                <a:srgbClr val="000099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21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908050"/>
            <a:ext cx="3756025" cy="5645150"/>
          </a:xfrm>
        </p:spPr>
        <p:txBody>
          <a:bodyPr anchor="ctr">
            <a:normAutofit/>
          </a:bodyPr>
          <a:lstStyle/>
          <a:p>
            <a:pPr marL="0" indent="3175" algn="just" rtl="0">
              <a:lnSpc>
                <a:spcPct val="150000"/>
              </a:lnSpc>
              <a:buFontTx/>
              <a:buNone/>
            </a:pP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(a) A tungsten lamp of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the type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used in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UV/VIS spectrophotometers and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its spectrum (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b) Intensity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of the tungsten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source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is usually quite low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at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wavelengths shorter than about 350 nm. Note that the </a:t>
            </a:r>
            <a:r>
              <a:rPr lang="en-US" altLang="zh-TW" sz="2000" b="1" dirty="0">
                <a:solidFill>
                  <a:srgbClr val="1C1C1C"/>
                </a:solidFill>
                <a:ea typeface="新細明體" charset="-120"/>
              </a:rPr>
              <a:t>intensity reaches a maximum in the near-IR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region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of the spectrum </a:t>
            </a:r>
            <a:r>
              <a:rPr lang="en-US" altLang="zh-TW" sz="2000" dirty="0" smtClean="0">
                <a:solidFill>
                  <a:srgbClr val="1C1C1C"/>
                </a:solidFill>
                <a:ea typeface="新細明體" charset="-120"/>
              </a:rPr>
              <a:t>(</a:t>
            </a:r>
            <a:r>
              <a:rPr lang="en-US" altLang="zh-TW" sz="2000" b="1" dirty="0" smtClean="0">
                <a:solidFill>
                  <a:srgbClr val="1C1C1C"/>
                </a:solidFill>
                <a:ea typeface="新細明體" charset="-120"/>
              </a:rPr>
              <a:t>~</a:t>
            </a:r>
            <a:r>
              <a:rPr lang="en-US" altLang="zh-TW" sz="2000" b="1" dirty="0">
                <a:solidFill>
                  <a:srgbClr val="1C1C1C"/>
                </a:solidFill>
                <a:ea typeface="新細明體" charset="-120"/>
              </a:rPr>
              <a:t>1200 nm </a:t>
            </a:r>
            <a:r>
              <a:rPr lang="en-US" altLang="zh-TW" sz="2000" dirty="0">
                <a:solidFill>
                  <a:srgbClr val="1C1C1C"/>
                </a:solidFill>
                <a:ea typeface="新細明體" charset="-120"/>
              </a:rPr>
              <a:t>in this case). </a:t>
            </a: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85" y="457200"/>
            <a:ext cx="382905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114800" y="161818"/>
            <a:ext cx="1489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kumimoji="1" lang="en-US" altLang="zh-TW" sz="2400" b="1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W lamp</a:t>
            </a:r>
            <a:endParaRPr kumimoji="1" lang="en-US" altLang="zh-TW" sz="2400" b="1" dirty="0">
              <a:solidFill>
                <a:srgbClr val="000099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-1899869" y="3430070"/>
            <a:ext cx="477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W</a:t>
            </a:r>
            <a:r>
              <a:rPr kumimoji="1" lang="en-US" altLang="zh-TW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 </a:t>
            </a:r>
            <a:r>
              <a:rPr kumimoji="1" lang="en-US" altLang="zh-TW" dirty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lamp for the </a:t>
            </a:r>
            <a:r>
              <a:rPr kumimoji="1" lang="en-US" altLang="zh-TW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VIS and near-IR regions</a:t>
            </a:r>
            <a:endParaRPr kumimoji="1" lang="en-US" altLang="zh-TW" dirty="0">
              <a:solidFill>
                <a:srgbClr val="000099"/>
              </a:solidFill>
              <a:latin typeface="Verdan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9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457200" y="191780"/>
            <a:ext cx="4724400" cy="762000"/>
          </a:xfrm>
          <a:prstGeom prst="cube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②</a:t>
            </a:r>
            <a:r>
              <a:rPr lang="en-US" sz="2800" dirty="0" smtClean="0"/>
              <a:t> Wavelength selectors</a:t>
            </a:r>
            <a:endParaRPr lang="en-US" sz="2800" dirty="0"/>
          </a:p>
        </p:txBody>
      </p:sp>
      <p:pic>
        <p:nvPicPr>
          <p:cNvPr id="4" name="Picture 10" descr="http://www.eoc-inc.com/noc/products-fil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1" y="1002269"/>
            <a:ext cx="1905000" cy="13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dw.net-genie.co.uk/siteimage/scale/0/0/9415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7" t="10639" r="39231" b="10172"/>
          <a:stretch/>
        </p:blipFill>
        <p:spPr bwMode="auto">
          <a:xfrm>
            <a:off x="6955781" y="1002269"/>
            <a:ext cx="2224314" cy="13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207896403"/>
              </p:ext>
            </p:extLst>
          </p:nvPr>
        </p:nvGraphicFramePr>
        <p:xfrm>
          <a:off x="425918" y="1524000"/>
          <a:ext cx="8001000" cy="448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3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457200" y="304800"/>
            <a:ext cx="3588658" cy="609600"/>
          </a:xfrm>
          <a:prstGeom prst="cube">
            <a:avLst>
              <a:gd name="adj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② </a:t>
            </a:r>
            <a:r>
              <a:rPr lang="en-US" sz="2800" dirty="0" smtClean="0"/>
              <a:t>Sample holders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52400" y="990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Sample holders must be made of a material that is </a:t>
            </a:r>
            <a:r>
              <a:rPr lang="en-US" sz="2000" b="1" dirty="0"/>
              <a:t>transparent</a:t>
            </a:r>
            <a:r>
              <a:rPr lang="en-US" sz="2000" dirty="0"/>
              <a:t> to radiation in the spectral region of interest. 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UV-VIS </a:t>
            </a:r>
            <a:r>
              <a:rPr lang="en-US" sz="2000" b="1" dirty="0" smtClean="0"/>
              <a:t>cuvettes </a:t>
            </a:r>
            <a:r>
              <a:rPr lang="en-US" sz="2000" b="1" dirty="0"/>
              <a:t>must not absorb </a:t>
            </a:r>
            <a:r>
              <a:rPr lang="en-US" sz="2000" dirty="0"/>
              <a:t>in the UV-VIS region. 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most </a:t>
            </a:r>
            <a:r>
              <a:rPr lang="en-US" sz="2000" b="1" dirty="0" smtClean="0"/>
              <a:t>common cell length is 1.0 cm</a:t>
            </a:r>
            <a:r>
              <a:rPr lang="en-US" sz="2000" dirty="0" smtClean="0"/>
              <a:t>, though 0.1-10 cm are present.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162336178"/>
              </p:ext>
            </p:extLst>
          </p:nvPr>
        </p:nvGraphicFramePr>
        <p:xfrm>
          <a:off x="990600" y="3352800"/>
          <a:ext cx="7239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 descr="http://www.jascoinc.com/images/uviupdate/cuvettes/cuvettes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95"/>
            <a:ext cx="51339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ceanoptics.com/wp-content/uploads/Cuvettes-landing-page-CVD-plastic-cuvettes-group-300x3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38" b="22694"/>
          <a:stretch/>
        </p:blipFill>
        <p:spPr bwMode="auto">
          <a:xfrm>
            <a:off x="5867400" y="805312"/>
            <a:ext cx="2857500" cy="15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2807549"/>
            <a:ext cx="568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Cuvettes for UV/VIS with different path lengths and shapes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2278" y="6400800"/>
            <a:ext cx="389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Materials for spectroscopic instruments</a:t>
            </a:r>
            <a:endParaRPr lang="en-US" dirty="0"/>
          </a:p>
        </p:txBody>
      </p:sp>
      <p:pic>
        <p:nvPicPr>
          <p:cNvPr id="8" name="Picture 2" descr="C:\Users\ualsh_000\Dropbox\NEU\2015_2016\Fall semester\Instrumental Analysis\Theory\Figures\IMG_95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57" b="2918"/>
          <a:stretch/>
        </p:blipFill>
        <p:spPr bwMode="auto">
          <a:xfrm>
            <a:off x="1475912" y="2913135"/>
            <a:ext cx="6652579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Location of Sample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Cell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975"/>
            <a:ext cx="8686799" cy="50688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In all photometers and scanning </a:t>
            </a:r>
            <a:r>
              <a:rPr lang="en-US" sz="2400" dirty="0" err="1"/>
              <a:t>spectrophotpmeters</a:t>
            </a:r>
            <a:r>
              <a:rPr lang="en-US" sz="2400" dirty="0"/>
              <a:t> described above, the </a:t>
            </a:r>
            <a:r>
              <a:rPr lang="en-US" sz="2400" b="1" dirty="0"/>
              <a:t>cell </a:t>
            </a:r>
            <a:r>
              <a:rPr lang="en-US" sz="2400" dirty="0"/>
              <a:t>has been </a:t>
            </a:r>
            <a:r>
              <a:rPr lang="en-US" sz="2400" b="1" dirty="0"/>
              <a:t>positioned after the </a:t>
            </a:r>
            <a:r>
              <a:rPr lang="en-US" sz="2400" b="1" dirty="0" err="1"/>
              <a:t>monochromators</a:t>
            </a:r>
            <a:r>
              <a:rPr lang="en-US" sz="2400" dirty="0"/>
              <a:t>. This is important to </a:t>
            </a:r>
            <a:r>
              <a:rPr lang="en-US" sz="2400" b="1" dirty="0"/>
              <a:t>decrease</a:t>
            </a:r>
            <a:r>
              <a:rPr lang="en-US" sz="2400" dirty="0"/>
              <a:t> the possibility of sample </a:t>
            </a:r>
            <a:r>
              <a:rPr lang="en-US" sz="2400" b="1" dirty="0"/>
              <a:t>photodecomposition</a:t>
            </a:r>
            <a:r>
              <a:rPr lang="en-US" sz="2400" dirty="0"/>
              <a:t> due to prolonged exposure to all frequencies coming from the </a:t>
            </a:r>
            <a:r>
              <a:rPr lang="en-US" sz="2400" dirty="0" smtClean="0"/>
              <a:t>continuum source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However</a:t>
            </a:r>
            <a:r>
              <a:rPr lang="en-US" sz="2400" dirty="0"/>
              <a:t>, the sample is positioned </a:t>
            </a:r>
            <a:r>
              <a:rPr lang="en-US" sz="2400" b="1" dirty="0"/>
              <a:t>before the </a:t>
            </a:r>
            <a:r>
              <a:rPr lang="en-US" sz="2400" b="1" dirty="0" err="1"/>
              <a:t>monochromator</a:t>
            </a:r>
            <a:r>
              <a:rPr lang="en-US" sz="2400" b="1" dirty="0"/>
              <a:t> in multichannel instruments</a:t>
            </a:r>
            <a:r>
              <a:rPr lang="en-US" sz="2400" dirty="0"/>
              <a:t> like a photodiode array </a:t>
            </a:r>
            <a:r>
              <a:rPr lang="en-US" sz="2400" dirty="0" smtClean="0"/>
              <a:t>spectrophotometers. </a:t>
            </a:r>
            <a:r>
              <a:rPr lang="en-US" sz="2400" dirty="0"/>
              <a:t>This can be done without fear of photodecomposition </a:t>
            </a:r>
            <a:r>
              <a:rPr lang="en-US" sz="2400" b="1" dirty="0"/>
              <a:t>since the sample exposure time is usually less than 1 s</a:t>
            </a:r>
            <a:r>
              <a:rPr lang="en-US" sz="2400" dirty="0"/>
              <a:t>. Therefore, it is now clear that in </a:t>
            </a:r>
            <a:r>
              <a:rPr lang="en-US" sz="2400" dirty="0" smtClean="0"/>
              <a:t>UV-VIS </a:t>
            </a:r>
            <a:r>
              <a:rPr lang="en-US" sz="2400" dirty="0"/>
              <a:t>where photodecomposition of samples can take place, the sample is placed after the </a:t>
            </a:r>
            <a:r>
              <a:rPr lang="en-US" sz="2400" dirty="0" err="1"/>
              <a:t>monochromators</a:t>
            </a:r>
            <a:r>
              <a:rPr lang="en-US" sz="2400" dirty="0"/>
              <a:t> in scanning instruments while positioning of the sample before the </a:t>
            </a:r>
            <a:r>
              <a:rPr lang="en-US" sz="2400" dirty="0" err="1"/>
              <a:t>monochromators</a:t>
            </a:r>
            <a:r>
              <a:rPr lang="en-US" sz="2400" dirty="0"/>
              <a:t> is advised in multichannel instruments.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304800" y="152400"/>
            <a:ext cx="3512458" cy="762000"/>
          </a:xfrm>
          <a:prstGeom prst="cub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④ </a:t>
            </a:r>
            <a:r>
              <a:rPr lang="en-US" sz="2800" dirty="0" smtClean="0"/>
              <a:t>Detectors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23935248"/>
              </p:ext>
            </p:extLst>
          </p:nvPr>
        </p:nvGraphicFramePr>
        <p:xfrm>
          <a:off x="685800" y="1143000"/>
          <a:ext cx="8001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964" y="3139816"/>
            <a:ext cx="4114800" cy="3139321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photodiode is a </a:t>
            </a:r>
            <a:r>
              <a:rPr lang="en-US" b="1" dirty="0"/>
              <a:t>semiconductor</a:t>
            </a:r>
            <a:r>
              <a:rPr lang="en-US" dirty="0"/>
              <a:t> device that converts light into current. The current is generated when photons are absorbed in the photodiode. </a:t>
            </a:r>
            <a:r>
              <a:rPr lang="en-US" dirty="0" smtClean="0"/>
              <a:t>Photodiodes </a:t>
            </a:r>
            <a:r>
              <a:rPr lang="en-US" dirty="0"/>
              <a:t>may contain optical filters, built-in lenses, and may have large or small surface areas. Photodiodes usually have a </a:t>
            </a:r>
            <a:r>
              <a:rPr lang="en-US" dirty="0" smtClean="0"/>
              <a:t>slow </a:t>
            </a:r>
            <a:r>
              <a:rPr lang="en-US" dirty="0"/>
              <a:t>response time as their surface area increases. The common, traditional </a:t>
            </a:r>
            <a:r>
              <a:rPr lang="en-US" b="1" dirty="0"/>
              <a:t>solar cell </a:t>
            </a:r>
            <a:r>
              <a:rPr lang="en-US" dirty="0"/>
              <a:t>used to generate electric solar power is a large area photodiode.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3137085"/>
            <a:ext cx="4572000" cy="286232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/>
            <a:r>
              <a:rPr lang="en-US" dirty="0"/>
              <a:t>Photomultiplier </a:t>
            </a:r>
            <a:r>
              <a:rPr lang="en-US" dirty="0" smtClean="0"/>
              <a:t>tubes, </a:t>
            </a:r>
            <a:r>
              <a:rPr lang="en-US" dirty="0"/>
              <a:t>members of the class of vacuum tubes, </a:t>
            </a:r>
            <a:r>
              <a:rPr lang="en-US" dirty="0" smtClean="0"/>
              <a:t>are </a:t>
            </a:r>
            <a:r>
              <a:rPr lang="en-US" b="1" dirty="0"/>
              <a:t>extremely sensitive detectors </a:t>
            </a:r>
            <a:r>
              <a:rPr lang="en-US" dirty="0"/>
              <a:t>of light in the ultraviolet, visible, and near-infrared ranges of the electromagnetic spectrum. These detectors multiply the current produced by incident light by as much as </a:t>
            </a:r>
            <a:r>
              <a:rPr lang="en-US" b="1" dirty="0"/>
              <a:t>100 million times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multiple dynode stages, enabling (for example) individual photons to be detected when the incident flux of light is very low. </a:t>
            </a:r>
          </a:p>
        </p:txBody>
      </p:sp>
    </p:spTree>
    <p:extLst>
      <p:ext uri="{BB962C8B-B14F-4D97-AF65-F5344CB8AC3E}">
        <p14:creationId xmlns:p14="http://schemas.microsoft.com/office/powerpoint/2010/main" xmlns="" val="233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7993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UV/VIS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molecular absorption spectrometry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763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UV/VIS absorption spectrometry:</a:t>
            </a:r>
          </a:p>
          <a:p>
            <a:pPr algn="just"/>
            <a:endParaRPr lang="en-US" sz="2000" b="1" dirty="0"/>
          </a:p>
          <a:p>
            <a:pPr marL="6794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is based on the absorption in the region of </a:t>
            </a:r>
            <a:r>
              <a:rPr lang="en-US" sz="2000" b="1" dirty="0" smtClean="0"/>
              <a:t>160-780 nm </a:t>
            </a:r>
            <a:r>
              <a:rPr lang="en-US" sz="2000" dirty="0" smtClean="0"/>
              <a:t>of the radiation spectrum,</a:t>
            </a:r>
          </a:p>
          <a:p>
            <a:pPr marL="6794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is used for quantitative determination of </a:t>
            </a:r>
            <a:r>
              <a:rPr lang="en-US" sz="2000" b="1" dirty="0" smtClean="0"/>
              <a:t>inorganic</a:t>
            </a:r>
            <a:r>
              <a:rPr lang="en-US" sz="2000" dirty="0" smtClean="0"/>
              <a:t> and </a:t>
            </a:r>
            <a:r>
              <a:rPr lang="en-US" sz="2000" b="1" dirty="0" smtClean="0"/>
              <a:t>organic</a:t>
            </a:r>
            <a:r>
              <a:rPr lang="en-US" sz="2000" dirty="0" smtClean="0"/>
              <a:t> </a:t>
            </a:r>
            <a:r>
              <a:rPr lang="en-US" sz="2000" dirty="0" err="1" smtClean="0"/>
              <a:t>analytes</a:t>
            </a:r>
            <a:r>
              <a:rPr lang="en-US" sz="2000" dirty="0" smtClean="0"/>
              <a:t>,</a:t>
            </a:r>
          </a:p>
          <a:p>
            <a:pPr marL="6794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is based on the </a:t>
            </a:r>
            <a:r>
              <a:rPr lang="en-US" sz="2000" b="1" dirty="0" smtClean="0"/>
              <a:t>measurement of </a:t>
            </a:r>
            <a:r>
              <a:rPr lang="en-US" sz="2000" dirty="0" smtClean="0"/>
              <a:t>absorbance (</a:t>
            </a:r>
            <a:r>
              <a:rPr lang="en-US" sz="2000" b="1" dirty="0" smtClean="0"/>
              <a:t>A</a:t>
            </a:r>
            <a:r>
              <a:rPr lang="en-US" sz="2000" dirty="0" smtClean="0"/>
              <a:t>) or transmittance (</a:t>
            </a:r>
            <a:r>
              <a:rPr lang="en-US" sz="2000" b="1" dirty="0" smtClean="0"/>
              <a:t>T</a:t>
            </a:r>
            <a:r>
              <a:rPr lang="en-US" sz="2000" dirty="0" smtClean="0"/>
              <a:t>) of solutions contained in transparent cells having a path length of b cm.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057" y="4191000"/>
            <a:ext cx="87630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Concentration</a:t>
            </a:r>
            <a:r>
              <a:rPr lang="en-US" sz="2000" dirty="0" smtClean="0"/>
              <a:t> (</a:t>
            </a:r>
            <a:r>
              <a:rPr lang="en-US" sz="2000" b="1" dirty="0" smtClean="0"/>
              <a:t>c</a:t>
            </a:r>
            <a:r>
              <a:rPr lang="en-US" sz="2000" dirty="0" smtClean="0"/>
              <a:t>) of an absorbing analyte is linearly related to </a:t>
            </a:r>
            <a:r>
              <a:rPr lang="en-US" sz="2000" b="1" dirty="0" smtClean="0"/>
              <a:t>absorbance</a:t>
            </a:r>
            <a:r>
              <a:rPr lang="en-US" sz="2000" dirty="0" smtClean="0"/>
              <a:t> (A) as represented by </a:t>
            </a:r>
            <a:r>
              <a:rPr lang="en-US" sz="2000" b="1" dirty="0" smtClean="0">
                <a:solidFill>
                  <a:srgbClr val="FF0000"/>
                </a:solidFill>
              </a:rPr>
              <a:t>Beer’s Law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562167" y="5562600"/>
                <a:ext cx="4095865" cy="78136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𝒍𝒐𝒈𝑻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𝒍𝒐𝒈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𝒃𝒄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7" y="5562600"/>
                <a:ext cx="4095865" cy="781368"/>
              </a:xfrm>
              <a:prstGeom prst="rect">
                <a:avLst/>
              </a:prstGeom>
              <a:blipFill rotWithShape="1">
                <a:blip r:embed="rId2"/>
                <a:stretch>
                  <a:fillRect r="-89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238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 descr="Foto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05326"/>
            <a:ext cx="38385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0481" y="4812948"/>
            <a:ext cx="2636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Three Si and one </a:t>
            </a:r>
            <a:r>
              <a:rPr lang="en-US" dirty="0" err="1"/>
              <a:t>Ge</a:t>
            </a:r>
            <a:r>
              <a:rPr lang="en-US" dirty="0"/>
              <a:t> (top) </a:t>
            </a:r>
            <a:endParaRPr lang="en-US" dirty="0" smtClean="0"/>
          </a:p>
          <a:p>
            <a:pPr algn="ctr"/>
            <a:r>
              <a:rPr lang="en-US" dirty="0" smtClean="0"/>
              <a:t>photodiodes</a:t>
            </a:r>
            <a:r>
              <a:rPr lang="en-US" dirty="0"/>
              <a:t>.</a:t>
            </a:r>
          </a:p>
        </p:txBody>
      </p:sp>
      <p:pic>
        <p:nvPicPr>
          <p:cNvPr id="6146" name="Picture 2" descr="https://upload.wikimedia.org/wikipedia/commons/thumb/3/36/Pmside.jpg/170px-Pm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88148"/>
            <a:ext cx="1437460" cy="36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63139" y="4812949"/>
            <a:ext cx="214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Photomultiplier tube</a:t>
            </a:r>
          </a:p>
          <a:p>
            <a:pPr algn="ctr"/>
            <a:r>
              <a:rPr lang="en-US" dirty="0" smtClean="0"/>
              <a:t>(PMT)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7800" y="228600"/>
            <a:ext cx="63626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新細明體" charset="-120"/>
              </a:rPr>
              <a:t>Types of </a:t>
            </a:r>
            <a:r>
              <a:rPr kumimoji="1"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新細明體" charset="-120"/>
              </a:rPr>
              <a:t>UV/VIS Instruments</a:t>
            </a:r>
            <a:endParaRPr kumimoji="1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新細明體" charset="-12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744003189"/>
              </p:ext>
            </p:extLst>
          </p:nvPr>
        </p:nvGraphicFramePr>
        <p:xfrm>
          <a:off x="476219" y="15240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381000"/>
            <a:ext cx="3429000" cy="548909"/>
            <a:chOff x="390624" y="1830874"/>
            <a:chExt cx="2198605" cy="548909"/>
          </a:xfrm>
        </p:grpSpPr>
        <p:sp>
          <p:nvSpPr>
            <p:cNvPr id="4" name="Rounded Rectangle 3"/>
            <p:cNvSpPr/>
            <p:nvPr/>
          </p:nvSpPr>
          <p:spPr>
            <a:xfrm>
              <a:off x="390624" y="1830874"/>
              <a:ext cx="2198605" cy="548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6701" y="1846951"/>
              <a:ext cx="2166451" cy="516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❶ Single-Beam Instruments</a:t>
              </a:r>
              <a:endParaRPr lang="en-US" sz="2000" b="1" kern="1200" dirty="0"/>
            </a:p>
          </p:txBody>
        </p:sp>
      </p:grpSp>
      <p:sp>
        <p:nvSpPr>
          <p:cNvPr id="7" name="Rectangle 4" descr="1313"/>
          <p:cNvSpPr>
            <a:spLocks noGrp="1" noChangeAspect="1" noChangeArrowheads="1"/>
          </p:cNvSpPr>
          <p:nvPr isPhoto="1"/>
        </p:nvSpPr>
        <p:spPr bwMode="auto">
          <a:xfrm>
            <a:off x="685800" y="1447800"/>
            <a:ext cx="7802710" cy="2424004"/>
          </a:xfrm>
          <a:prstGeom prst="rect">
            <a:avLst/>
          </a:prstGeom>
          <a:blipFill dpi="0" rotWithShape="1">
            <a:blip r:embed="rId2"/>
            <a:srcRect/>
            <a:stretch>
              <a:fillRect t="1" b="-343639"/>
            </a:stretch>
          </a:blip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148339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cuvette </a:t>
            </a:r>
            <a:r>
              <a:rPr lang="en-US" sz="2000" dirty="0"/>
              <a:t>with </a:t>
            </a:r>
            <a:r>
              <a:rPr lang="en-US" sz="2000" dirty="0" smtClean="0"/>
              <a:t>a </a:t>
            </a:r>
            <a:r>
              <a:rPr lang="en-US" sz="2000" b="1" dirty="0" smtClean="0"/>
              <a:t>blank</a:t>
            </a:r>
            <a:r>
              <a:rPr lang="en-US" sz="2000" dirty="0" smtClean="0"/>
              <a:t> </a:t>
            </a:r>
            <a:r>
              <a:rPr lang="en-US" sz="2000" dirty="0"/>
              <a:t>(i.e., </a:t>
            </a:r>
            <a:r>
              <a:rPr lang="en-US" sz="2000" dirty="0" smtClean="0"/>
              <a:t>the </a:t>
            </a:r>
            <a:r>
              <a:rPr lang="en-US" sz="2000" b="1" dirty="0" smtClean="0"/>
              <a:t>solvent</a:t>
            </a:r>
            <a:r>
              <a:rPr lang="en-US" sz="2000" dirty="0"/>
              <a:t>) </a:t>
            </a:r>
            <a:r>
              <a:rPr lang="en-US" sz="2000" dirty="0" smtClean="0"/>
              <a:t>is placed in the instrument </a:t>
            </a:r>
            <a:r>
              <a:rPr lang="en-US" sz="2000" dirty="0"/>
              <a:t>and </a:t>
            </a:r>
            <a:r>
              <a:rPr lang="en-US" sz="2000" dirty="0" smtClean="0"/>
              <a:t>a </a:t>
            </a:r>
            <a:r>
              <a:rPr lang="en-US" sz="2000" dirty="0"/>
              <a:t>reading </a:t>
            </a:r>
            <a:r>
              <a:rPr lang="en-US" sz="2000" dirty="0" smtClean="0"/>
              <a:t>is taken and is </a:t>
            </a:r>
            <a:r>
              <a:rPr lang="en-US" sz="2000" b="1" dirty="0" smtClean="0"/>
              <a:t>considered as </a:t>
            </a:r>
            <a:r>
              <a:rPr lang="en-US" sz="2000" b="1" dirty="0"/>
              <a:t>100% </a:t>
            </a:r>
            <a:r>
              <a:rPr lang="en-US" sz="2000" b="1" dirty="0" smtClean="0"/>
              <a:t>T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cuvette is replaced with the sample containing the analyte and a reading is taken. The </a:t>
            </a:r>
            <a:r>
              <a:rPr lang="en-US" sz="2000" b="1" dirty="0" smtClean="0"/>
              <a:t>observed </a:t>
            </a:r>
            <a:r>
              <a:rPr lang="en-US" sz="2000" b="1" dirty="0"/>
              <a:t>% T </a:t>
            </a:r>
            <a:r>
              <a:rPr lang="en-US" sz="2000" b="1" dirty="0" smtClean="0"/>
              <a:t>is for the analyte </a:t>
            </a:r>
            <a:r>
              <a:rPr lang="en-US" sz="2000" dirty="0"/>
              <a:t>(from which absorbance </a:t>
            </a:r>
            <a:r>
              <a:rPr lang="en-US" sz="2000" dirty="0" smtClean="0"/>
              <a:t>can be calculated).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988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0"/>
            <a:ext cx="3581400" cy="548909"/>
            <a:chOff x="3187343" y="1830874"/>
            <a:chExt cx="2438504" cy="548909"/>
          </a:xfrm>
        </p:grpSpPr>
        <p:sp>
          <p:nvSpPr>
            <p:cNvPr id="4" name="Rounded Rectangle 3"/>
            <p:cNvSpPr/>
            <p:nvPr/>
          </p:nvSpPr>
          <p:spPr>
            <a:xfrm>
              <a:off x="3187343" y="1830874"/>
              <a:ext cx="2438504" cy="548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203420" y="1846951"/>
              <a:ext cx="2406350" cy="516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❷ Double-Beam Instruments</a:t>
              </a:r>
              <a:endParaRPr lang="en-US" sz="20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45845" y="228600"/>
            <a:ext cx="3715947" cy="548909"/>
            <a:chOff x="280279" y="3273393"/>
            <a:chExt cx="3715947" cy="729101"/>
          </a:xfrm>
        </p:grpSpPr>
        <p:sp>
          <p:nvSpPr>
            <p:cNvPr id="8" name="Rounded Rectangle 7"/>
            <p:cNvSpPr/>
            <p:nvPr/>
          </p:nvSpPr>
          <p:spPr>
            <a:xfrm>
              <a:off x="280279" y="3273393"/>
              <a:ext cx="3715947" cy="7291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01634" y="3294748"/>
              <a:ext cx="3673237" cy="686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(a) Double-beam-in-space</a:t>
              </a:r>
              <a:endParaRPr lang="en-US" sz="1800" b="1" kern="1200" dirty="0"/>
            </a:p>
          </p:txBody>
        </p:sp>
      </p:grpSp>
      <p:sp>
        <p:nvSpPr>
          <p:cNvPr id="10" name="Rectangle 4" descr="1313"/>
          <p:cNvSpPr>
            <a:spLocks noGrp="1" noChangeAspect="1" noChangeArrowheads="1"/>
          </p:cNvSpPr>
          <p:nvPr isPhoto="1"/>
        </p:nvSpPr>
        <p:spPr bwMode="auto">
          <a:xfrm>
            <a:off x="838200" y="990600"/>
            <a:ext cx="7467600" cy="2924306"/>
          </a:xfrm>
          <a:prstGeom prst="rect">
            <a:avLst/>
          </a:prstGeom>
          <a:blipFill dpi="0" rotWithShape="1">
            <a:blip r:embed="rId2"/>
            <a:srcRect/>
            <a:stretch>
              <a:fillRect t="-80198" b="-124558"/>
            </a:stretch>
          </a:blip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9624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Light is split </a:t>
            </a:r>
            <a:r>
              <a:rPr lang="en-US" sz="2000" dirty="0" smtClean="0"/>
              <a:t>by a </a:t>
            </a:r>
            <a:r>
              <a:rPr lang="en-US" sz="2000" b="1" dirty="0" smtClean="0"/>
              <a:t>V-shaped mirror </a:t>
            </a:r>
            <a:r>
              <a:rPr lang="en-US" sz="2000" dirty="0" smtClean="0"/>
              <a:t>and </a:t>
            </a:r>
            <a:r>
              <a:rPr lang="en-US" sz="2000" dirty="0"/>
              <a:t>directed towards both reference cell (blank) and sample </a:t>
            </a:r>
            <a:r>
              <a:rPr lang="en-US" sz="2000" dirty="0" smtClean="0"/>
              <a:t>cell </a:t>
            </a:r>
            <a:r>
              <a:rPr lang="en-US" sz="2000" b="1" dirty="0" smtClean="0"/>
              <a:t>at the same time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Two </a:t>
            </a:r>
            <a:r>
              <a:rPr lang="en-US" sz="2000" b="1" dirty="0" smtClean="0"/>
              <a:t>detectors </a:t>
            </a:r>
            <a:r>
              <a:rPr lang="en-US" sz="2000" dirty="0" smtClean="0"/>
              <a:t>are used that subtract the blank from sample.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Advantages over single-beam:</a:t>
            </a:r>
            <a:endParaRPr lang="en-US" sz="2000" b="1" dirty="0"/>
          </a:p>
          <a:p>
            <a:pPr marL="976313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Compensates for fluctuations in source intensity and drift in </a:t>
            </a:r>
            <a:r>
              <a:rPr lang="en-US" sz="2000" dirty="0" smtClean="0"/>
              <a:t>detector,</a:t>
            </a:r>
            <a:endParaRPr lang="en-US" sz="2000" dirty="0"/>
          </a:p>
          <a:p>
            <a:pPr marL="976313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Better design for continuous recording of </a:t>
            </a:r>
            <a:r>
              <a:rPr lang="en-US" sz="2000" dirty="0" smtClean="0"/>
              <a:t>spectra.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988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0"/>
            <a:ext cx="3581400" cy="548909"/>
            <a:chOff x="3187343" y="1830874"/>
            <a:chExt cx="2438504" cy="548909"/>
          </a:xfrm>
        </p:grpSpPr>
        <p:sp>
          <p:nvSpPr>
            <p:cNvPr id="4" name="Rounded Rectangle 3"/>
            <p:cNvSpPr/>
            <p:nvPr/>
          </p:nvSpPr>
          <p:spPr>
            <a:xfrm>
              <a:off x="3187343" y="1830874"/>
              <a:ext cx="2438504" cy="548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203420" y="1846951"/>
              <a:ext cx="2406350" cy="516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❷ Double-Beam Instruments</a:t>
              </a:r>
              <a:endParaRPr lang="en-US" sz="20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45845" y="228600"/>
            <a:ext cx="3715947" cy="548909"/>
            <a:chOff x="280279" y="3273393"/>
            <a:chExt cx="3715947" cy="729101"/>
          </a:xfrm>
        </p:grpSpPr>
        <p:sp>
          <p:nvSpPr>
            <p:cNvPr id="8" name="Rounded Rectangle 7"/>
            <p:cNvSpPr/>
            <p:nvPr/>
          </p:nvSpPr>
          <p:spPr>
            <a:xfrm>
              <a:off x="280279" y="3273393"/>
              <a:ext cx="3715947" cy="7291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01634" y="3294748"/>
              <a:ext cx="3673237" cy="686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(b) Double-beam-in-time</a:t>
              </a:r>
              <a:endParaRPr lang="en-US" sz="1800" b="1" kern="1200" dirty="0"/>
            </a:p>
          </p:txBody>
        </p:sp>
      </p:grpSp>
      <p:sp>
        <p:nvSpPr>
          <p:cNvPr id="10" name="Rectangle 4" descr="1313"/>
          <p:cNvSpPr>
            <a:spLocks noGrp="1" noChangeArrowheads="1"/>
          </p:cNvSpPr>
          <p:nvPr isPhoto="1"/>
        </p:nvSpPr>
        <p:spPr bwMode="auto">
          <a:xfrm>
            <a:off x="838200" y="1066800"/>
            <a:ext cx="7470648" cy="2926080"/>
          </a:xfrm>
          <a:prstGeom prst="rect">
            <a:avLst/>
          </a:prstGeom>
          <a:blipFill dpi="0" rotWithShape="1">
            <a:blip r:embed="rId2"/>
            <a:srcRect/>
            <a:stretch>
              <a:fillRect t="-192144" b="-12612"/>
            </a:stretch>
          </a:blip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224" y="4191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Light is split </a:t>
            </a:r>
            <a:r>
              <a:rPr lang="en-US" sz="2000" dirty="0" smtClean="0"/>
              <a:t>in-time by a </a:t>
            </a:r>
            <a:r>
              <a:rPr lang="en-US" sz="2000" b="1" dirty="0" smtClean="0"/>
              <a:t>sector mirror </a:t>
            </a:r>
            <a:r>
              <a:rPr lang="en-US" sz="2000" dirty="0" smtClean="0"/>
              <a:t>and </a:t>
            </a:r>
            <a:r>
              <a:rPr lang="en-US" sz="2000" dirty="0"/>
              <a:t>directed towards both reference cell (blank) and sample </a:t>
            </a:r>
            <a:r>
              <a:rPr lang="en-US" sz="2000" dirty="0" smtClean="0"/>
              <a:t>cell </a:t>
            </a:r>
            <a:r>
              <a:rPr lang="en-US" sz="2000" b="1" dirty="0" smtClean="0"/>
              <a:t>one after the other </a:t>
            </a:r>
            <a:r>
              <a:rPr lang="en-US" sz="2000" dirty="0" smtClean="0"/>
              <a:t>but very rapidly.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One detector </a:t>
            </a:r>
            <a:r>
              <a:rPr lang="en-US" sz="2000" dirty="0" smtClean="0"/>
              <a:t>is used that subtracts the blank from sample.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Offers the same advantages as for the double-beam-in-space.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988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304800"/>
            <a:ext cx="3581400" cy="548909"/>
            <a:chOff x="6052183" y="1830874"/>
            <a:chExt cx="2253616" cy="548909"/>
          </a:xfrm>
        </p:grpSpPr>
        <p:sp>
          <p:nvSpPr>
            <p:cNvPr id="13" name="Rounded Rectangle 12"/>
            <p:cNvSpPr/>
            <p:nvPr/>
          </p:nvSpPr>
          <p:spPr>
            <a:xfrm>
              <a:off x="6052183" y="1830874"/>
              <a:ext cx="2253616" cy="548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6068260" y="1846951"/>
              <a:ext cx="2221462" cy="516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❸ Multichannel Instruments</a:t>
              </a:r>
              <a:endParaRPr lang="en-US" sz="2000" b="1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4800" y="11430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/>
              <a:t>Photodiode array detectors </a:t>
            </a:r>
            <a:r>
              <a:rPr lang="en-US" sz="2000" b="1" dirty="0" smtClean="0"/>
              <a:t>(DAD) </a:t>
            </a:r>
            <a:r>
              <a:rPr lang="en-US" sz="2000" dirty="0" smtClean="0"/>
              <a:t>are</a:t>
            </a:r>
            <a:r>
              <a:rPr lang="en-US" sz="2000" b="1" dirty="0" smtClean="0"/>
              <a:t> </a:t>
            </a:r>
            <a:r>
              <a:rPr lang="en-US" sz="2000" dirty="0" smtClean="0"/>
              <a:t>used </a:t>
            </a:r>
            <a:r>
              <a:rPr lang="en-US" sz="2000" dirty="0"/>
              <a:t>(multichannel </a:t>
            </a:r>
            <a:r>
              <a:rPr lang="en-US" sz="2000" dirty="0" smtClean="0"/>
              <a:t>detectors </a:t>
            </a:r>
            <a:r>
              <a:rPr lang="en-US" sz="2000" dirty="0"/>
              <a:t>can </a:t>
            </a:r>
            <a:r>
              <a:rPr lang="en-US" sz="2000" b="1" dirty="0"/>
              <a:t>measure all wavelengths </a:t>
            </a:r>
            <a:r>
              <a:rPr lang="en-US" sz="2000" dirty="0"/>
              <a:t>dispersed by grating </a:t>
            </a:r>
            <a:r>
              <a:rPr lang="en-US" sz="2000" b="1" dirty="0"/>
              <a:t>simultaneously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/>
              <a:t>Advantage</a:t>
            </a:r>
            <a:r>
              <a:rPr lang="en-US" sz="2000" dirty="0"/>
              <a:t>: </a:t>
            </a:r>
            <a:r>
              <a:rPr lang="en-US" sz="2000" b="1" dirty="0"/>
              <a:t>scan spectrum very quickly </a:t>
            </a:r>
            <a:r>
              <a:rPr lang="en-US" sz="2000" dirty="0"/>
              <a:t>“snapshot” &lt; 1 </a:t>
            </a:r>
            <a:r>
              <a:rPr lang="en-US" sz="2000" dirty="0" smtClean="0"/>
              <a:t>s.</a:t>
            </a:r>
            <a:endParaRPr lang="en-US" sz="2000" dirty="0"/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/>
              <a:t>Powerful tool for studies of transient </a:t>
            </a:r>
            <a:r>
              <a:rPr lang="en-US" sz="2000" b="1" dirty="0"/>
              <a:t>intermediates</a:t>
            </a:r>
            <a:r>
              <a:rPr lang="en-US" sz="2000" dirty="0"/>
              <a:t> in moderately fast reactions.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/>
              <a:t>Useful for </a:t>
            </a:r>
            <a:r>
              <a:rPr lang="en-US" sz="2000" b="1" dirty="0"/>
              <a:t>kinetic studies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2290" name="Picture 2" descr="http://www.hamamatsu.com/cs/Satellite?blobcol=urldata&amp;blobheadername1=content-disposition&amp;blobheadervalue1=inline%3Bfilename%3D1336994215844.jpg&amp;blobkey=id&amp;blobtable=MungoBlobs&amp;blobwhere=1328686441492&amp;ssbinary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048" y="3843688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4800" y="4913072"/>
            <a:ext cx="56388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/>
              <a:t>Useful for qualitative and quantitative determination of the components exiting from a liquid chromatographic column.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9506" y="6381497"/>
            <a:ext cx="61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DAD</a:t>
            </a:r>
          </a:p>
        </p:txBody>
      </p:sp>
    </p:spTree>
    <p:extLst>
      <p:ext uri="{BB962C8B-B14F-4D97-AF65-F5344CB8AC3E}">
        <p14:creationId xmlns:p14="http://schemas.microsoft.com/office/powerpoint/2010/main" xmlns="" val="32647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8969"/>
            <a:ext cx="6895781" cy="398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5" descr="1315"/>
          <p:cNvSpPr>
            <a:spLocks noGrp="1" noChangeAspect="1" noChangeArrowheads="1"/>
          </p:cNvSpPr>
          <p:nvPr isPhoto="1"/>
        </p:nvSpPr>
        <p:spPr bwMode="auto">
          <a:xfrm>
            <a:off x="5638800" y="152400"/>
            <a:ext cx="2743200" cy="17285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t="-1" b="-6626"/>
            </a:stretch>
          </a:blipFill>
          <a:ln w="127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16400" y="3048000"/>
            <a:ext cx="1143000" cy="12954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3" idx="1"/>
          </p:cNvCxnSpPr>
          <p:nvPr/>
        </p:nvCxnSpPr>
        <p:spPr>
          <a:xfrm flipH="1">
            <a:off x="4383788" y="152400"/>
            <a:ext cx="1255012" cy="308530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5"/>
          </p:cNvCxnSpPr>
          <p:nvPr/>
        </p:nvCxnSpPr>
        <p:spPr>
          <a:xfrm flipH="1">
            <a:off x="5192012" y="1880937"/>
            <a:ext cx="3189988" cy="227275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5791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Diagram of a multichannel spectrophotometer based on a grating </a:t>
            </a:r>
            <a:r>
              <a:rPr lang="en-US" dirty="0" err="1" smtClean="0"/>
              <a:t>monochromator</a:t>
            </a:r>
            <a:r>
              <a:rPr lang="en-US" dirty="0" smtClean="0"/>
              <a:t> and a photodiode array detector (DAD).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0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99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435282"/>
                  </p:ext>
                </p:extLst>
              </p:nvPr>
            </p:nvGraphicFramePr>
            <p:xfrm>
              <a:off x="381000" y="685800"/>
              <a:ext cx="8229600" cy="56083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600200"/>
                    <a:gridCol w="3110163"/>
                    <a:gridCol w="3519237"/>
                  </a:tblGrid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Meaning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Unit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Absorbance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Transmittance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𝑷</m:t>
                                </m:r>
                                <m:r>
                                  <a:rPr lang="en-US" sz="2000" b="1" i="1" baseline="-25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Intensity of incident light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ndalus" pitchFamily="18" charset="-78"/>
                            </a:rPr>
                            <a:t>Intensity of emergent light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𝜺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Molar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 absorptivity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ndalus" pitchFamily="18" charset="-78"/>
                                  </a:rPr>
                                  <m:t>𝐿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ndalus" pitchFamily="18" charset="-78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ndalus" pitchFamily="18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ndalus" pitchFamily="18" charset="-78"/>
                                      </a:rPr>
                                      <m:t>𝑚𝑜𝑙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ndalus" pitchFamily="18" charset="-78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ndalus" pitchFamily="18" charset="-78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ndalus" pitchFamily="18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ndalus" pitchFamily="18" charset="-78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ndalus" pitchFamily="18" charset="-78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Path length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ndalus" pitchFamily="18" charset="-78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ndalus" pitchFamily="18" charset="-78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Analyte concentration</a:t>
                          </a:r>
                          <a:endParaRPr lang="en-US" sz="20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Andalus" pitchFamily="18" charset="-78"/>
                                  </a:rPr>
                                  <m:t>𝑚𝑜𝑙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Andalus" pitchFamily="18" charset="-78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Andalus" pitchFamily="18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Andalus" pitchFamily="18" charset="-78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Andalus" pitchFamily="18" charset="-78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49435282"/>
                  </p:ext>
                </p:extLst>
              </p:nvPr>
            </p:nvGraphicFramePr>
            <p:xfrm>
              <a:off x="381000" y="685800"/>
              <a:ext cx="8229600" cy="56083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600200"/>
                    <a:gridCol w="3110163"/>
                    <a:gridCol w="3519237"/>
                  </a:tblGrid>
                  <a:tr h="6156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Meaning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Unit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88696" r="-413308" b="-6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Absorbance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188696" r="-41330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Transmittance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288696" r="-413308" b="-4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Intensity of incident light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388696" r="-413308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ndalus" pitchFamily="18" charset="-78"/>
                            </a:rPr>
                            <a:t>Intensity of emergent light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-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488696" r="-413308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Molar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Andalus" pitchFamily="18" charset="-78"/>
                            </a:rPr>
                            <a:t> absorptivity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4142" t="-488696" b="-208696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588696" r="-413308" b="-1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Path length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+mj-lt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4142" t="-588696" b="-108696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0" t="-688696" r="-41330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Analyte concentration</a:t>
                          </a:r>
                          <a:endParaRPr lang="en-US" sz="20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ndalus" pitchFamily="18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4142" t="-688696" b="-86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7905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95358"/>
            <a:ext cx="70866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Measurement  of Transmittance and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Absorbance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1004897"/>
            <a:ext cx="8871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/>
              <a:t>Absorbance or transmittance cannot be measured directly due to: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5286" y="1676400"/>
            <a:ext cx="377711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Reflection</a:t>
            </a:r>
            <a:r>
              <a:rPr lang="en-US" sz="2200" dirty="0" smtClean="0"/>
              <a:t> losses at interfaces,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Scattering</a:t>
            </a:r>
            <a:r>
              <a:rPr lang="en-US" sz="2200" dirty="0" smtClean="0"/>
              <a:t> losses in solution,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Absorption</a:t>
            </a:r>
            <a:r>
              <a:rPr lang="en-US" sz="2200" dirty="0" smtClean="0"/>
              <a:t> by the solvent,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Absorption  by the container walls.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59" y="5496178"/>
            <a:ext cx="88390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2200" dirty="0" smtClean="0"/>
              <a:t>To solve this problem, the power of the beam transmitted by the analyte solution is compared with the power of </a:t>
            </a:r>
            <a:r>
              <a:rPr lang="en-US" sz="2200" dirty="0"/>
              <a:t>the </a:t>
            </a:r>
            <a:r>
              <a:rPr lang="en-US" sz="2200" dirty="0" smtClean="0"/>
              <a:t>beam transmitted </a:t>
            </a:r>
            <a:r>
              <a:rPr lang="en-US" sz="2200" dirty="0"/>
              <a:t>by an identical cell containing only </a:t>
            </a:r>
            <a:r>
              <a:rPr lang="en-US" sz="2200" dirty="0" smtClean="0"/>
              <a:t>solvent (</a:t>
            </a:r>
            <a:r>
              <a:rPr lang="en-US" sz="2200" b="1" dirty="0" smtClean="0"/>
              <a:t>blank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476" y="1643514"/>
            <a:ext cx="4956893" cy="3657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7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353094"/>
              </p:ext>
            </p:extLst>
          </p:nvPr>
        </p:nvGraphicFramePr>
        <p:xfrm>
          <a:off x="609600" y="1524000"/>
          <a:ext cx="2957513" cy="1101725"/>
        </p:xfrm>
        <a:graphic>
          <a:graphicData uri="http://schemas.openxmlformats.org/presentationml/2006/ole">
            <p:oleObj spid="_x0000_s2179" name="Equation" r:id="rId3" imgW="1054100" imgH="393700" progId="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7782599"/>
              </p:ext>
            </p:extLst>
          </p:nvPr>
        </p:nvGraphicFramePr>
        <p:xfrm>
          <a:off x="4419600" y="1524000"/>
          <a:ext cx="4267200" cy="1120775"/>
        </p:xfrm>
        <a:graphic>
          <a:graphicData uri="http://schemas.openxmlformats.org/presentationml/2006/ole">
            <p:oleObj spid="_x0000_s2180" name="Equation" r:id="rId4" imgW="1497950" imgH="393529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50796"/>
            <a:ext cx="85344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2400" dirty="0" smtClean="0"/>
              <a:t>An </a:t>
            </a:r>
            <a:r>
              <a:rPr lang="en-US" sz="2400" dirty="0"/>
              <a:t>experimental transmittance and absorbance are then obtained with the </a:t>
            </a:r>
            <a:r>
              <a:rPr lang="en-US" sz="2400" dirty="0" smtClean="0"/>
              <a:t>following equations:</a:t>
            </a:r>
            <a:endParaRPr 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429625" cy="2619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876575" y="3657600"/>
            <a:ext cx="1305025" cy="5334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6575" y="5410200"/>
            <a:ext cx="1305025" cy="5334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2335" y="5943600"/>
            <a:ext cx="85344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2000" dirty="0" smtClean="0"/>
              <a:t>To compensate for radiation loss, a reference cell is used.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567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1737" y="228600"/>
            <a:ext cx="4095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Applications of Beer’s Law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16831" y="914400"/>
            <a:ext cx="3281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Proportionality </a:t>
            </a:r>
            <a:r>
              <a:rPr lang="en-US" sz="2400" b="1" dirty="0" smtClean="0"/>
              <a:t>example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22767" y="1425645"/>
            <a:ext cx="860979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 solution with a concentration of </a:t>
            </a:r>
            <a:r>
              <a:rPr lang="en-US" sz="2400" dirty="0" smtClean="0"/>
              <a:t>0.14 M was found to </a:t>
            </a:r>
            <a:r>
              <a:rPr lang="en-US" sz="2400" dirty="0"/>
              <a:t>have an absorbance of 0.43. </a:t>
            </a:r>
            <a:r>
              <a:rPr lang="en-US" sz="2400" dirty="0" smtClean="0"/>
              <a:t>If another </a:t>
            </a:r>
            <a:r>
              <a:rPr lang="en-US" sz="2400" dirty="0"/>
              <a:t>solution of the same chemical is measured under the same conditions and has an absorbance of </a:t>
            </a:r>
            <a:r>
              <a:rPr lang="en-US" sz="2400" dirty="0" smtClean="0"/>
              <a:t>0.37, what </a:t>
            </a:r>
            <a:r>
              <a:rPr lang="en-US" sz="2400" dirty="0"/>
              <a:t>is its concentration?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859375" y="4366198"/>
                <a:ext cx="1615570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𝑏𝑐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75" y="4366198"/>
                <a:ext cx="1615570" cy="453137"/>
              </a:xfrm>
              <a:prstGeom prst="rect">
                <a:avLst/>
              </a:prstGeom>
              <a:blipFill rotWithShape="1">
                <a:blip r:embed="rId3"/>
                <a:stretch>
                  <a:fillRect r="-3019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305602" y="4373226"/>
                <a:ext cx="2355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𝐹𝑜𝑟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𝑠𝑜𝑙𝑢𝑡𝑖𝑜𝑛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1: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2" y="4373226"/>
                <a:ext cx="235590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49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86200" y="3758275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836916" y="5206075"/>
                <a:ext cx="1615570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𝑏𝑐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916" y="5206075"/>
                <a:ext cx="1615570" cy="453137"/>
              </a:xfrm>
              <a:prstGeom prst="rect">
                <a:avLst/>
              </a:prstGeom>
              <a:blipFill rotWithShape="1">
                <a:blip r:embed="rId5"/>
                <a:stretch>
                  <a:fillRect r="-3019" b="-310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283143" y="5213103"/>
                <a:ext cx="2355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𝐹𝑜𝑟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𝑠𝑜𝑙𝑢𝑡𝑖𝑜𝑛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2: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43" y="5213103"/>
                <a:ext cx="235590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49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1600200" y="6122599"/>
            <a:ext cx="459999" cy="28334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639044" y="5867400"/>
                <a:ext cx="1638013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𝑏𝑐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𝑏𝑐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44" y="5867400"/>
                <a:ext cx="1638013" cy="793743"/>
              </a:xfrm>
              <a:prstGeom prst="rect">
                <a:avLst/>
              </a:prstGeom>
              <a:blipFill rotWithShape="1">
                <a:blip r:embed="rId7"/>
                <a:stretch>
                  <a:fillRect r="-7063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3703039" y="6373987"/>
            <a:ext cx="232194" cy="301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19303" y="5899150"/>
            <a:ext cx="232194" cy="301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70845" y="5919965"/>
            <a:ext cx="232194" cy="30177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51591" y="6405946"/>
            <a:ext cx="232194" cy="30177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600600" y="6122597"/>
            <a:ext cx="459999" cy="28334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5257800" y="5899150"/>
                <a:ext cx="121802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899150"/>
                <a:ext cx="1218026" cy="786369"/>
              </a:xfrm>
              <a:prstGeom prst="rect">
                <a:avLst/>
              </a:prstGeom>
              <a:blipFill rotWithShape="1">
                <a:blip r:embed="rId8"/>
                <a:stretch>
                  <a:fillRect r="-10553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7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909375" y="775127"/>
            <a:ext cx="459999" cy="28334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592376" y="523615"/>
                <a:ext cx="2134430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0.43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0.37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0.14 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76" y="523615"/>
                <a:ext cx="2134430" cy="786369"/>
              </a:xfrm>
              <a:prstGeom prst="rect">
                <a:avLst/>
              </a:prstGeom>
              <a:blipFill rotWithShape="1">
                <a:blip r:embed="rId2"/>
                <a:stretch>
                  <a:fillRect r="-5714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030776" y="785853"/>
            <a:ext cx="459999" cy="28334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718982" y="696693"/>
                <a:ext cx="17999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0.12 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82" y="696693"/>
                <a:ext cx="179991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678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840606" y="16764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667000"/>
            <a:ext cx="86868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graphing method is called for when several sets of data involving </a:t>
            </a:r>
            <a:r>
              <a:rPr lang="en-US" sz="2400" b="1" dirty="0"/>
              <a:t>STANDARD SOLUTIONS</a:t>
            </a:r>
            <a:r>
              <a:rPr lang="en-US" sz="2400" dirty="0"/>
              <a:t> are available for concentration and absorbance. This is probably the most common way of Beer's law analysis based on experimental data collected in the laboratory.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Graphing </a:t>
            </a:r>
            <a:r>
              <a:rPr lang="en-US" sz="2400" dirty="0"/>
              <a:t>the data allows you to check the assumption that Beer's Law is valid by looking for a straight-line relationship for the data.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7089" y="1829147"/>
            <a:ext cx="70866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Graphical Method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4090" cy="365125"/>
          </a:xfrm>
        </p:spPr>
        <p:txBody>
          <a:bodyPr/>
          <a:lstStyle/>
          <a:p>
            <a:fld id="{80F05D69-6E96-479A-9FA0-D1B88488FF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96333"/>
            <a:ext cx="91567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3100" y="295035"/>
            <a:ext cx="371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Beer’s Law and the graphical method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763070"/>
            <a:ext cx="86868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If the following absorbance values were obtained for standard solutions using a UV/VIS spectrophotometer, what </a:t>
            </a:r>
            <a:r>
              <a:rPr lang="en-US" sz="2000" dirty="0"/>
              <a:t>is the concentration of a 1.00 cm (path length) sample that has an absorbance of 0.60?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4602917"/>
              </p:ext>
            </p:extLst>
          </p:nvPr>
        </p:nvGraphicFramePr>
        <p:xfrm>
          <a:off x="1517650" y="2225578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Concentration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Absorbance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48526" y="4529158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2250" y="495286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Plot a calibration graph of Absorbance (y-axis) versus Concentration (x-axis).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Obtain a linear equation for the best-fit line.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Find the unknown concentration using that equation which gives an absorbance of 0.60.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1669</Words>
  <Application>Microsoft Office PowerPoint</Application>
  <PresentationFormat>On-screen Show (4:3)</PresentationFormat>
  <Paragraphs>246</Paragraphs>
  <Slides>37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Chapter 5 Ultraviolet/Visible molecular absorption spectrometry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Location of Sample Cell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1</dc:title>
  <dc:creator>USAMA</dc:creator>
  <cp:lastModifiedBy>admin</cp:lastModifiedBy>
  <cp:revision>469</cp:revision>
  <dcterms:created xsi:type="dcterms:W3CDTF">2014-09-05T13:39:23Z</dcterms:created>
  <dcterms:modified xsi:type="dcterms:W3CDTF">2015-11-19T06:35:02Z</dcterms:modified>
</cp:coreProperties>
</file>